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5" autoAdjust="0"/>
    <p:restoredTop sz="94660"/>
  </p:normalViewPr>
  <p:slideViewPr>
    <p:cSldViewPr>
      <p:cViewPr>
        <p:scale>
          <a:sx n="66" d="100"/>
          <a:sy n="66" d="100"/>
        </p:scale>
        <p:origin x="-2202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51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67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26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154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16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43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59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37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7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07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6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A4E7D-ABAF-4A8D-A53C-216DD67F89B2}" type="datetimeFigureOut">
              <a:rPr lang="en-GB" smtClean="0"/>
              <a:t>18/07/2017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A4BE5-2634-41DB-8D1B-F378F79C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78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r="14181"/>
          <a:stretch/>
        </p:blipFill>
        <p:spPr bwMode="auto">
          <a:xfrm>
            <a:off x="3168876" y="104664"/>
            <a:ext cx="2915292" cy="22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32" y="2336912"/>
            <a:ext cx="2881112" cy="2316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2" y="3116"/>
            <a:ext cx="3038840" cy="23162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342284"/>
            <a:ext cx="3088300" cy="2166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214" y="4637198"/>
            <a:ext cx="3088298" cy="22481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"/>
          <a:stretch/>
        </p:blipFill>
        <p:spPr>
          <a:xfrm>
            <a:off x="6084168" y="-16514"/>
            <a:ext cx="3037802" cy="22333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569160"/>
            <a:ext cx="3022836" cy="23162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468" y="4509120"/>
            <a:ext cx="3040692" cy="22933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26" y="2492896"/>
            <a:ext cx="3012186" cy="23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9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562200"/>
            <a:ext cx="3088296" cy="22511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0" y="2267714"/>
            <a:ext cx="3088298" cy="23113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3908"/>
            <a:ext cx="3088298" cy="22338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5400000">
            <a:off x="-1104763" y="2913075"/>
            <a:ext cx="910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73E87"/>
                </a:solidFill>
                <a:latin typeface="Tw Cen MT"/>
              </a:rPr>
              <a:t>The</a:t>
            </a:r>
            <a:r>
              <a:rPr lang="en-GB" sz="5400" b="1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GB" sz="5400" b="1" i="1" dirty="0">
                <a:solidFill>
                  <a:srgbClr val="A5D028"/>
                </a:solidFill>
                <a:latin typeface="Tw Cen MT"/>
              </a:rPr>
              <a:t>best </a:t>
            </a:r>
            <a:r>
              <a:rPr lang="en-GB" sz="5400" b="1" dirty="0">
                <a:solidFill>
                  <a:srgbClr val="073E87"/>
                </a:solidFill>
                <a:latin typeface="Tw Cen MT"/>
              </a:rPr>
              <a:t>historians:</a:t>
            </a:r>
          </a:p>
        </p:txBody>
      </p:sp>
    </p:spTree>
    <p:extLst>
      <p:ext uri="{BB962C8B-B14F-4D97-AF65-F5344CB8AC3E}">
        <p14:creationId xmlns:p14="http://schemas.microsoft.com/office/powerpoint/2010/main" val="24289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Huntington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cp:lastPrinted>2017-07-18T12:58:51Z</cp:lastPrinted>
  <dcterms:created xsi:type="dcterms:W3CDTF">2017-07-18T12:45:19Z</dcterms:created>
  <dcterms:modified xsi:type="dcterms:W3CDTF">2017-07-18T13:24:23Z</dcterms:modified>
</cp:coreProperties>
</file>