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100"/>
              <a:buChar char="●"/>
              <a:defRPr sz="1100"/>
            </a:lvl1pPr>
            <a:lvl2pPr lvl="1">
              <a:spcBef>
                <a:spcPts val="0"/>
              </a:spcBef>
              <a:buSzPts val="1100"/>
              <a:buChar char="○"/>
              <a:defRPr sz="1100"/>
            </a:lvl2pPr>
            <a:lvl3pPr lvl="2">
              <a:spcBef>
                <a:spcPts val="0"/>
              </a:spcBef>
              <a:buSzPts val="1100"/>
              <a:buChar char="■"/>
              <a:defRPr sz="1100"/>
            </a:lvl3pPr>
            <a:lvl4pPr lvl="3">
              <a:spcBef>
                <a:spcPts val="0"/>
              </a:spcBef>
              <a:buSzPts val="1100"/>
              <a:buChar char="●"/>
              <a:defRPr sz="1100"/>
            </a:lvl4pPr>
            <a:lvl5pPr lvl="4">
              <a:spcBef>
                <a:spcPts val="0"/>
              </a:spcBef>
              <a:buSzPts val="1100"/>
              <a:buChar char="○"/>
              <a:defRPr sz="1100"/>
            </a:lvl5pPr>
            <a:lvl6pPr lvl="5">
              <a:spcBef>
                <a:spcPts val="0"/>
              </a:spcBef>
              <a:buSzPts val="1100"/>
              <a:buChar char="■"/>
              <a:defRPr sz="1100"/>
            </a:lvl6pPr>
            <a:lvl7pPr lvl="6">
              <a:spcBef>
                <a:spcPts val="0"/>
              </a:spcBef>
              <a:buSzPts val="1100"/>
              <a:buChar char="●"/>
              <a:defRPr sz="1100"/>
            </a:lvl7pPr>
            <a:lvl8pPr lvl="7">
              <a:spcBef>
                <a:spcPts val="0"/>
              </a:spcBef>
              <a:buSzPts val="1100"/>
              <a:buChar char="○"/>
              <a:defRPr sz="1100"/>
            </a:lvl8pPr>
            <a:lvl9pPr lvl="8">
              <a:spcBef>
                <a:spcPts val="0"/>
              </a:spcBef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SzPts val="5200"/>
              <a:buNone/>
              <a:defRPr sz="5200"/>
            </a:lvl1pPr>
            <a:lvl2pPr lvl="1" algn="ctr">
              <a:spcBef>
                <a:spcPts val="0"/>
              </a:spcBef>
              <a:buSzPts val="5200"/>
              <a:buNone/>
              <a:defRPr sz="5200"/>
            </a:lvl2pPr>
            <a:lvl3pPr lvl="2" algn="ctr">
              <a:spcBef>
                <a:spcPts val="0"/>
              </a:spcBef>
              <a:buSzPts val="5200"/>
              <a:buNone/>
              <a:defRPr sz="5200"/>
            </a:lvl3pPr>
            <a:lvl4pPr lvl="3" algn="ctr">
              <a:spcBef>
                <a:spcPts val="0"/>
              </a:spcBef>
              <a:buSzPts val="5200"/>
              <a:buNone/>
              <a:defRPr sz="5200"/>
            </a:lvl4pPr>
            <a:lvl5pPr lvl="4" algn="ctr">
              <a:spcBef>
                <a:spcPts val="0"/>
              </a:spcBef>
              <a:buSzPts val="5200"/>
              <a:buNone/>
              <a:defRPr sz="5200"/>
            </a:lvl5pPr>
            <a:lvl6pPr lvl="5" algn="ctr">
              <a:spcBef>
                <a:spcPts val="0"/>
              </a:spcBef>
              <a:buSzPts val="5200"/>
              <a:buNone/>
              <a:defRPr sz="5200"/>
            </a:lvl6pPr>
            <a:lvl7pPr lvl="6" algn="ctr">
              <a:spcBef>
                <a:spcPts val="0"/>
              </a:spcBef>
              <a:buSzPts val="5200"/>
              <a:buNone/>
              <a:defRPr sz="5200"/>
            </a:lvl7pPr>
            <a:lvl8pPr lvl="7" algn="ctr">
              <a:spcBef>
                <a:spcPts val="0"/>
              </a:spcBef>
              <a:buSzPts val="5200"/>
              <a:buNone/>
              <a:defRPr sz="5200"/>
            </a:lvl8pPr>
            <a:lvl9pPr lvl="8" algn="ctr">
              <a:spcBef>
                <a:spcPts val="0"/>
              </a:spcBef>
              <a:buSzPts val="5200"/>
              <a:buNone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 algn="ctr">
              <a:spcBef>
                <a:spcPts val="0"/>
              </a:spcBef>
              <a:buSzPts val="3600"/>
              <a:buNone/>
              <a:defRPr sz="3600"/>
            </a:lvl1pPr>
            <a:lvl2pPr lvl="1" algn="ctr">
              <a:spcBef>
                <a:spcPts val="0"/>
              </a:spcBef>
              <a:buSzPts val="3600"/>
              <a:buNone/>
              <a:defRPr sz="3600"/>
            </a:lvl2pPr>
            <a:lvl3pPr lvl="2" algn="ctr">
              <a:spcBef>
                <a:spcPts val="0"/>
              </a:spcBef>
              <a:buSzPts val="3600"/>
              <a:buNone/>
              <a:defRPr sz="3600"/>
            </a:lvl3pPr>
            <a:lvl4pPr lvl="3" algn="ctr">
              <a:spcBef>
                <a:spcPts val="0"/>
              </a:spcBef>
              <a:buSzPts val="3600"/>
              <a:buNone/>
              <a:defRPr sz="3600"/>
            </a:lvl4pPr>
            <a:lvl5pPr lvl="4" algn="ctr">
              <a:spcBef>
                <a:spcPts val="0"/>
              </a:spcBef>
              <a:buSzPts val="3600"/>
              <a:buNone/>
              <a:defRPr sz="3600"/>
            </a:lvl5pPr>
            <a:lvl6pPr lvl="5" algn="ctr">
              <a:spcBef>
                <a:spcPts val="0"/>
              </a:spcBef>
              <a:buSzPts val="3600"/>
              <a:buNone/>
              <a:defRPr sz="3600"/>
            </a:lvl6pPr>
            <a:lvl7pPr lvl="6" algn="ctr">
              <a:spcBef>
                <a:spcPts val="0"/>
              </a:spcBef>
              <a:buSzPts val="3600"/>
              <a:buNone/>
              <a:defRPr sz="3600"/>
            </a:lvl7pPr>
            <a:lvl8pPr lvl="7" algn="ctr">
              <a:spcBef>
                <a:spcPts val="0"/>
              </a:spcBef>
              <a:buSzPts val="3600"/>
              <a:buNone/>
              <a:defRPr sz="3600"/>
            </a:lvl8pPr>
            <a:lvl9pPr lvl="8" algn="ctr">
              <a:spcBef>
                <a:spcPts val="0"/>
              </a:spcBef>
              <a:buSzPts val="3600"/>
              <a:buNone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800"/>
              <a:buChar char="●"/>
              <a:defRPr/>
            </a:lvl1pPr>
            <a:lvl2pPr lvl="1">
              <a:spcBef>
                <a:spcPts val="0"/>
              </a:spcBef>
              <a:buSzPts val="1400"/>
              <a:buChar char="○"/>
              <a:defRPr/>
            </a:lvl2pPr>
            <a:lvl3pPr lvl="2">
              <a:spcBef>
                <a:spcPts val="0"/>
              </a:spcBef>
              <a:buSzPts val="1400"/>
              <a:buChar char="■"/>
              <a:defRPr/>
            </a:lvl3pPr>
            <a:lvl4pPr lvl="3">
              <a:spcBef>
                <a:spcPts val="0"/>
              </a:spcBef>
              <a:buSzPts val="1400"/>
              <a:buChar char="●"/>
              <a:defRPr/>
            </a:lvl4pPr>
            <a:lvl5pPr lvl="4">
              <a:spcBef>
                <a:spcPts val="0"/>
              </a:spcBef>
              <a:buSzPts val="1400"/>
              <a:buChar char="○"/>
              <a:defRPr/>
            </a:lvl5pPr>
            <a:lvl6pPr lvl="5">
              <a:spcBef>
                <a:spcPts val="0"/>
              </a:spcBef>
              <a:buSzPts val="1400"/>
              <a:buChar char="■"/>
              <a:defRPr/>
            </a:lvl6pPr>
            <a:lvl7pPr lvl="6">
              <a:spcBef>
                <a:spcPts val="0"/>
              </a:spcBef>
              <a:buSzPts val="1400"/>
              <a:buChar char="●"/>
              <a:defRPr/>
            </a:lvl7pPr>
            <a:lvl8pPr lvl="7">
              <a:spcBef>
                <a:spcPts val="0"/>
              </a:spcBef>
              <a:buSzPts val="1400"/>
              <a:buChar char="○"/>
              <a:defRPr/>
            </a:lvl8pPr>
            <a:lvl9pPr lvl="8">
              <a:spcBef>
                <a:spcPts val="0"/>
              </a:spcBef>
              <a:buSzPts val="1400"/>
              <a:buChar char="■"/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400"/>
              <a:buChar char="●"/>
              <a:defRPr sz="14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400"/>
              <a:buChar char="●"/>
              <a:defRPr sz="14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buSzPts val="2400"/>
              <a:buNone/>
              <a:defRPr sz="2400"/>
            </a:lvl1pPr>
            <a:lvl2pPr lvl="1">
              <a:spcBef>
                <a:spcPts val="0"/>
              </a:spcBef>
              <a:buSzPts val="2400"/>
              <a:buNone/>
              <a:defRPr sz="2400"/>
            </a:lvl2pPr>
            <a:lvl3pPr lvl="2">
              <a:spcBef>
                <a:spcPts val="0"/>
              </a:spcBef>
              <a:buSzPts val="2400"/>
              <a:buNone/>
              <a:defRPr sz="2400"/>
            </a:lvl3pPr>
            <a:lvl4pPr lvl="3">
              <a:spcBef>
                <a:spcPts val="0"/>
              </a:spcBef>
              <a:buSzPts val="2400"/>
              <a:buNone/>
              <a:defRPr sz="2400"/>
            </a:lvl4pPr>
            <a:lvl5pPr lvl="4">
              <a:spcBef>
                <a:spcPts val="0"/>
              </a:spcBef>
              <a:buSzPts val="2400"/>
              <a:buNone/>
              <a:defRPr sz="2400"/>
            </a:lvl5pPr>
            <a:lvl6pPr lvl="5">
              <a:spcBef>
                <a:spcPts val="0"/>
              </a:spcBef>
              <a:buSzPts val="2400"/>
              <a:buNone/>
              <a:defRPr sz="2400"/>
            </a:lvl6pPr>
            <a:lvl7pPr lvl="6">
              <a:spcBef>
                <a:spcPts val="0"/>
              </a:spcBef>
              <a:buSzPts val="2400"/>
              <a:buNone/>
              <a:defRPr sz="2400"/>
            </a:lvl7pPr>
            <a:lvl8pPr lvl="7">
              <a:spcBef>
                <a:spcPts val="0"/>
              </a:spcBef>
              <a:buSzPts val="2400"/>
              <a:buNone/>
              <a:defRPr sz="2400"/>
            </a:lvl8pPr>
            <a:lvl9pPr lvl="8">
              <a:spcBef>
                <a:spcPts val="0"/>
              </a:spcBef>
              <a:buSzPts val="2400"/>
              <a:buNone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200"/>
              <a:buChar char="●"/>
              <a:defRPr sz="12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spcBef>
                <a:spcPts val="0"/>
              </a:spcBef>
              <a:buSzPts val="4800"/>
              <a:buNone/>
              <a:defRPr sz="4800"/>
            </a:lvl1pPr>
            <a:lvl2pPr lvl="1">
              <a:spcBef>
                <a:spcPts val="0"/>
              </a:spcBef>
              <a:buSzPts val="4800"/>
              <a:buNone/>
              <a:defRPr sz="4800"/>
            </a:lvl2pPr>
            <a:lvl3pPr lvl="2">
              <a:spcBef>
                <a:spcPts val="0"/>
              </a:spcBef>
              <a:buSzPts val="4800"/>
              <a:buNone/>
              <a:defRPr sz="4800"/>
            </a:lvl3pPr>
            <a:lvl4pPr lvl="3">
              <a:spcBef>
                <a:spcPts val="0"/>
              </a:spcBef>
              <a:buSzPts val="4800"/>
              <a:buNone/>
              <a:defRPr sz="4800"/>
            </a:lvl4pPr>
            <a:lvl5pPr lvl="4">
              <a:spcBef>
                <a:spcPts val="0"/>
              </a:spcBef>
              <a:buSzPts val="4800"/>
              <a:buNone/>
              <a:defRPr sz="4800"/>
            </a:lvl5pPr>
            <a:lvl6pPr lvl="5">
              <a:spcBef>
                <a:spcPts val="0"/>
              </a:spcBef>
              <a:buSzPts val="4800"/>
              <a:buNone/>
              <a:defRPr sz="4800"/>
            </a:lvl6pPr>
            <a:lvl7pPr lvl="6">
              <a:spcBef>
                <a:spcPts val="0"/>
              </a:spcBef>
              <a:buSzPts val="4800"/>
              <a:buNone/>
              <a:defRPr sz="4800"/>
            </a:lvl7pPr>
            <a:lvl8pPr lvl="7">
              <a:spcBef>
                <a:spcPts val="0"/>
              </a:spcBef>
              <a:buSzPts val="4800"/>
              <a:buNone/>
              <a:defRPr sz="4800"/>
            </a:lvl8pPr>
            <a:lvl9pPr lvl="8">
              <a:spcBef>
                <a:spcPts val="0"/>
              </a:spcBef>
              <a:buSzPts val="4800"/>
              <a:buNone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SzPts val="4200"/>
              <a:buNone/>
              <a:defRPr sz="4200"/>
            </a:lvl1pPr>
            <a:lvl2pPr lvl="1" algn="ctr">
              <a:spcBef>
                <a:spcPts val="0"/>
              </a:spcBef>
              <a:buSzPts val="4200"/>
              <a:buNone/>
              <a:defRPr sz="4200"/>
            </a:lvl2pPr>
            <a:lvl3pPr lvl="2" algn="ctr">
              <a:spcBef>
                <a:spcPts val="0"/>
              </a:spcBef>
              <a:buSzPts val="4200"/>
              <a:buNone/>
              <a:defRPr sz="4200"/>
            </a:lvl3pPr>
            <a:lvl4pPr lvl="3" algn="ctr">
              <a:spcBef>
                <a:spcPts val="0"/>
              </a:spcBef>
              <a:buSzPts val="4200"/>
              <a:buNone/>
              <a:defRPr sz="4200"/>
            </a:lvl4pPr>
            <a:lvl5pPr lvl="4" algn="ctr">
              <a:spcBef>
                <a:spcPts val="0"/>
              </a:spcBef>
              <a:buSzPts val="4200"/>
              <a:buNone/>
              <a:defRPr sz="4200"/>
            </a:lvl5pPr>
            <a:lvl6pPr lvl="5" algn="ctr">
              <a:spcBef>
                <a:spcPts val="0"/>
              </a:spcBef>
              <a:buSzPts val="4200"/>
              <a:buNone/>
              <a:defRPr sz="4200"/>
            </a:lvl6pPr>
            <a:lvl7pPr lvl="6" algn="ctr">
              <a:spcBef>
                <a:spcPts val="0"/>
              </a:spcBef>
              <a:buSzPts val="4200"/>
              <a:buNone/>
              <a:defRPr sz="4200"/>
            </a:lvl7pPr>
            <a:lvl8pPr lvl="7" algn="ctr">
              <a:spcBef>
                <a:spcPts val="0"/>
              </a:spcBef>
              <a:buSzPts val="4200"/>
              <a:buNone/>
              <a:defRPr sz="4200"/>
            </a:lvl8pPr>
            <a:lvl9pPr lvl="8" algn="ctr">
              <a:spcBef>
                <a:spcPts val="0"/>
              </a:spcBef>
              <a:buSzPts val="4200"/>
              <a:buNone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spcBef>
                <a:spcPts val="0"/>
              </a:spcBef>
              <a:buSzPts val="1800"/>
              <a:buChar char="●"/>
              <a:defRPr/>
            </a:lvl1pPr>
            <a:lvl2pPr lvl="1">
              <a:spcBef>
                <a:spcPts val="0"/>
              </a:spcBef>
              <a:buSzPts val="1400"/>
              <a:buChar char="○"/>
              <a:defRPr/>
            </a:lvl2pPr>
            <a:lvl3pPr lvl="2">
              <a:spcBef>
                <a:spcPts val="0"/>
              </a:spcBef>
              <a:buSzPts val="1400"/>
              <a:buChar char="■"/>
              <a:defRPr/>
            </a:lvl3pPr>
            <a:lvl4pPr lvl="3">
              <a:spcBef>
                <a:spcPts val="0"/>
              </a:spcBef>
              <a:buSzPts val="1400"/>
              <a:buChar char="●"/>
              <a:defRPr/>
            </a:lvl4pPr>
            <a:lvl5pPr lvl="4">
              <a:spcBef>
                <a:spcPts val="0"/>
              </a:spcBef>
              <a:buSzPts val="1400"/>
              <a:buChar char="○"/>
              <a:defRPr/>
            </a:lvl5pPr>
            <a:lvl6pPr lvl="5">
              <a:spcBef>
                <a:spcPts val="0"/>
              </a:spcBef>
              <a:buSzPts val="1400"/>
              <a:buChar char="■"/>
              <a:defRPr/>
            </a:lvl6pPr>
            <a:lvl7pPr lvl="6">
              <a:spcBef>
                <a:spcPts val="0"/>
              </a:spcBef>
              <a:buSzPts val="1400"/>
              <a:buChar char="●"/>
              <a:defRPr/>
            </a:lvl7pPr>
            <a:lvl8pPr lvl="7">
              <a:spcBef>
                <a:spcPts val="0"/>
              </a:spcBef>
              <a:buSzPts val="1400"/>
              <a:buChar char="○"/>
              <a:defRPr/>
            </a:lvl8pPr>
            <a:lvl9pPr lvl="8">
              <a:spcBef>
                <a:spcPts val="0"/>
              </a:spcBef>
              <a:buSzPts val="1400"/>
              <a:buChar char="■"/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SzPts val="12000"/>
              <a:buNone/>
              <a:defRPr sz="12000"/>
            </a:lvl1pPr>
            <a:lvl2pPr lvl="1" algn="ctr">
              <a:spcBef>
                <a:spcPts val="0"/>
              </a:spcBef>
              <a:buSzPts val="12000"/>
              <a:buNone/>
              <a:defRPr sz="12000"/>
            </a:lvl2pPr>
            <a:lvl3pPr lvl="2" algn="ctr">
              <a:spcBef>
                <a:spcPts val="0"/>
              </a:spcBef>
              <a:buSzPts val="12000"/>
              <a:buNone/>
              <a:defRPr sz="12000"/>
            </a:lvl3pPr>
            <a:lvl4pPr lvl="3" algn="ctr">
              <a:spcBef>
                <a:spcPts val="0"/>
              </a:spcBef>
              <a:buSzPts val="12000"/>
              <a:buNone/>
              <a:defRPr sz="12000"/>
            </a:lvl4pPr>
            <a:lvl5pPr lvl="4" algn="ctr">
              <a:spcBef>
                <a:spcPts val="0"/>
              </a:spcBef>
              <a:buSzPts val="12000"/>
              <a:buNone/>
              <a:defRPr sz="12000"/>
            </a:lvl5pPr>
            <a:lvl6pPr lvl="5" algn="ctr">
              <a:spcBef>
                <a:spcPts val="0"/>
              </a:spcBef>
              <a:buSzPts val="12000"/>
              <a:buNone/>
              <a:defRPr sz="12000"/>
            </a:lvl6pPr>
            <a:lvl7pPr lvl="6" algn="ctr">
              <a:spcBef>
                <a:spcPts val="0"/>
              </a:spcBef>
              <a:buSzPts val="12000"/>
              <a:buNone/>
              <a:defRPr sz="12000"/>
            </a:lvl7pPr>
            <a:lvl8pPr lvl="7" algn="ctr">
              <a:spcBef>
                <a:spcPts val="0"/>
              </a:spcBef>
              <a:buSzPts val="12000"/>
              <a:buNone/>
              <a:defRPr sz="12000"/>
            </a:lvl8pPr>
            <a:lvl9pPr lvl="8" algn="ctr">
              <a:spcBef>
                <a:spcPts val="0"/>
              </a:spcBef>
              <a:buSzPts val="12000"/>
              <a:buNone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spcBef>
                <a:spcPts val="0"/>
              </a:spcBef>
              <a:buSzPts val="1800"/>
              <a:buChar char="●"/>
              <a:defRPr/>
            </a:lvl1pPr>
            <a:lvl2pPr lvl="1" algn="ctr">
              <a:spcBef>
                <a:spcPts val="0"/>
              </a:spcBef>
              <a:buSzPts val="1400"/>
              <a:buChar char="○"/>
              <a:defRPr/>
            </a:lvl2pPr>
            <a:lvl3pPr lvl="2" algn="ctr">
              <a:spcBef>
                <a:spcPts val="0"/>
              </a:spcBef>
              <a:buSzPts val="1400"/>
              <a:buChar char="■"/>
              <a:defRPr/>
            </a:lvl3pPr>
            <a:lvl4pPr lvl="3" algn="ctr">
              <a:spcBef>
                <a:spcPts val="0"/>
              </a:spcBef>
              <a:buSzPts val="1400"/>
              <a:buChar char="●"/>
              <a:defRPr/>
            </a:lvl4pPr>
            <a:lvl5pPr lvl="4" algn="ctr">
              <a:spcBef>
                <a:spcPts val="0"/>
              </a:spcBef>
              <a:buSzPts val="1400"/>
              <a:buChar char="○"/>
              <a:defRPr/>
            </a:lvl5pPr>
            <a:lvl6pPr lvl="5" algn="ctr">
              <a:spcBef>
                <a:spcPts val="0"/>
              </a:spcBef>
              <a:buSzPts val="1400"/>
              <a:buChar char="■"/>
              <a:defRPr/>
            </a:lvl6pPr>
            <a:lvl7pPr lvl="6" algn="ctr">
              <a:spcBef>
                <a:spcPts val="0"/>
              </a:spcBef>
              <a:buSzPts val="1400"/>
              <a:buChar char="●"/>
              <a:defRPr/>
            </a:lvl7pPr>
            <a:lvl8pPr lvl="7" algn="ctr">
              <a:spcBef>
                <a:spcPts val="0"/>
              </a:spcBef>
              <a:buSzPts val="1400"/>
              <a:buChar char="○"/>
              <a:defRPr/>
            </a:lvl8pPr>
            <a:lvl9pPr lvl="8" algn="ctr">
              <a:spcBef>
                <a:spcPts val="0"/>
              </a:spcBef>
              <a:buSzPts val="1400"/>
              <a:buChar char="■"/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hyperlink" Target="https://en.wikipedia.org/wiki/Eduard_von_Gr%C3%BCtzner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Relationship Id="rId4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Relationship Id="rId4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-GB"/>
              <a:t>Pics for matching up with texts on timeline</a:t>
            </a:r>
          </a:p>
        </p:txBody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idx="1" type="body"/>
          </p:nvPr>
        </p:nvSpPr>
        <p:spPr>
          <a:xfrm>
            <a:off x="26450" y="37875"/>
            <a:ext cx="3413400" cy="693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-GB" sz="1400">
                <a:solidFill>
                  <a:srgbClr val="222222"/>
                </a:solidFill>
                <a:highlight>
                  <a:srgbClr val="F8F9FA"/>
                </a:highlight>
              </a:rPr>
              <a:t>Descartes: Coordination of muscle and visual mechanisms.</a:t>
            </a:r>
          </a:p>
        </p:txBody>
      </p:sp>
      <p:pic>
        <p:nvPicPr>
          <p:cNvPr id="61" name="Shape 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24350"/>
            <a:ext cx="4473301" cy="431915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Shape 62"/>
          <p:cNvSpPr txBox="1"/>
          <p:nvPr/>
        </p:nvSpPr>
        <p:spPr>
          <a:xfrm>
            <a:off x="5619550" y="4261075"/>
            <a:ext cx="3000000" cy="85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-GB"/>
              <a:t>https://upload.wikimedia.org/wikipedia/commons/0/09/Descartes%3B_Coordination_of_muscle_and_visual_mechanisms._Wellcome_L0002392.jpg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/>
          <p:nvPr>
            <p:ph type="title"/>
          </p:nvPr>
        </p:nvSpPr>
        <p:spPr>
          <a:xfrm>
            <a:off x="-30375" y="-203175"/>
            <a:ext cx="4084500" cy="363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69850" lvl="0" marL="0" rtl="0">
              <a:lnSpc>
                <a:spcPct val="110000"/>
              </a:lnSpc>
              <a:spcBef>
                <a:spcPts val="13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333333"/>
                </a:solidFill>
              </a:rPr>
              <a:t>Church of All Saints, North Street, York. Window IV. The Corporal Acts of Mercy, early 15th-century.</a:t>
            </a:r>
          </a:p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8" name="Shape 6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69" name="Shape 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50" y="789525"/>
            <a:ext cx="3914200" cy="43888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Shape 70"/>
          <p:cNvSpPr txBox="1"/>
          <p:nvPr/>
        </p:nvSpPr>
        <p:spPr>
          <a:xfrm>
            <a:off x="4165625" y="4568875"/>
            <a:ext cx="4494600" cy="43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-GB"/>
              <a:t>http://www.british-history.ac.uk/sites/default/files/publications/pubid-1322/images/fig464.jpg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Shape 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26325"/>
            <a:ext cx="4090150" cy="45172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Shape 76"/>
          <p:cNvSpPr txBox="1"/>
          <p:nvPr/>
        </p:nvSpPr>
        <p:spPr>
          <a:xfrm>
            <a:off x="4115950" y="4400425"/>
            <a:ext cx="4833300" cy="7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-GB"/>
              <a:t>https://upload.wikimedia.org/wikipedia/commons/thumb/c/c2/Gr%C3%BCtzner_Falstaff_mit_Kanne.jpg/170px-Gr%C3%BCtzner_Falstaff_mit_Kanne.jpg</a:t>
            </a:r>
          </a:p>
        </p:txBody>
      </p:sp>
      <p:sp>
        <p:nvSpPr>
          <p:cNvPr id="77" name="Shape 77"/>
          <p:cNvSpPr txBox="1"/>
          <p:nvPr/>
        </p:nvSpPr>
        <p:spPr>
          <a:xfrm>
            <a:off x="0" y="0"/>
            <a:ext cx="4090200" cy="85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-GB">
                <a:highlight>
                  <a:srgbClr val="F8F9FA"/>
                </a:highlight>
                <a:hlinkClick r:id="rId4"/>
              </a:rPr>
              <a:t>Eduard von Grützner</a:t>
            </a:r>
            <a:r>
              <a:rPr lang="en-GB">
                <a:highlight>
                  <a:srgbClr val="F8F9FA"/>
                </a:highlight>
              </a:rPr>
              <a:t>: Falstaff with big wine jar and cup from the plays: King Henry IV parts 1 and 2 and King Henry V)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/>
          <p:nvPr/>
        </p:nvSpPr>
        <p:spPr>
          <a:xfrm>
            <a:off x="5985275" y="4523025"/>
            <a:ext cx="3000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-GB"/>
              <a:t>https://en.wikipedia.org/wiki/The_Fight_Between_Carnival_and_Lent</a:t>
            </a:r>
          </a:p>
        </p:txBody>
      </p:sp>
      <p:pic>
        <p:nvPicPr>
          <p:cNvPr id="83" name="Shape 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50" y="1017725"/>
            <a:ext cx="5236700" cy="41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Shape 84"/>
          <p:cNvSpPr txBox="1"/>
          <p:nvPr/>
        </p:nvSpPr>
        <p:spPr>
          <a:xfrm>
            <a:off x="90000" y="135525"/>
            <a:ext cx="2647200" cy="6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-GB"/>
              <a:t>Bruegal’s depiction of a street scene in the Southern Netherlands.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>
            <p:ph idx="1" type="body"/>
          </p:nvPr>
        </p:nvSpPr>
        <p:spPr>
          <a:xfrm>
            <a:off x="0" y="119125"/>
            <a:ext cx="3941100" cy="5193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-GB" sz="1400">
                <a:solidFill>
                  <a:srgbClr val="222222"/>
                </a:solidFill>
                <a:highlight>
                  <a:srgbClr val="FFFFFF"/>
                </a:highlight>
              </a:rPr>
              <a:t>Depiction of the four temperaments</a:t>
            </a:r>
          </a:p>
        </p:txBody>
      </p:sp>
      <p:pic>
        <p:nvPicPr>
          <p:cNvPr id="90" name="Shape 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25" y="638425"/>
            <a:ext cx="4205800" cy="450507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5787875" y="4226250"/>
            <a:ext cx="3000000" cy="61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-GB"/>
              <a:t>https://upload.wikimedia.org/wikipedia/commons/5/59/Lavater1792.jpg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-GB" sz="1400">
                <a:solidFill>
                  <a:srgbClr val="222222"/>
                </a:solidFill>
                <a:highlight>
                  <a:srgbClr val="FFFFFF"/>
                </a:highlight>
              </a:rPr>
              <a:t>Portrait of Martin Luther, 1521</a:t>
            </a:r>
          </a:p>
        </p:txBody>
      </p:sp>
      <p:pic>
        <p:nvPicPr>
          <p:cNvPr id="97" name="Shape 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50" y="1103000"/>
            <a:ext cx="3816499" cy="4040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Shape 98"/>
          <p:cNvSpPr txBox="1"/>
          <p:nvPr/>
        </p:nvSpPr>
        <p:spPr>
          <a:xfrm>
            <a:off x="5526650" y="21435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-GB"/>
              <a:t>https://upload.wikimedia.org/wikipedia/commons/d/dd/Hans_Baldung_-_Portrait_of_Martin_Luther_-_WGA01223.jpg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/>
          <p:nvPr>
            <p:ph type="title"/>
          </p:nvPr>
        </p:nvSpPr>
        <p:spPr>
          <a:xfrm>
            <a:off x="0" y="278650"/>
            <a:ext cx="8520600" cy="568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-GB" sz="1400"/>
              <a:t>Title page of an edition of ‘</a:t>
            </a:r>
            <a:r>
              <a:rPr lang="en-GB" sz="1400">
                <a:solidFill>
                  <a:srgbClr val="000000"/>
                </a:solidFill>
                <a:highlight>
                  <a:srgbClr val="FFFFFF"/>
                </a:highlight>
              </a:rPr>
              <a:t>Malleus Maleficarum’</a:t>
            </a:r>
          </a:p>
        </p:txBody>
      </p:sp>
      <p:pic>
        <p:nvPicPr>
          <p:cNvPr id="104" name="Shape 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11425"/>
            <a:ext cx="3794099" cy="431915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Shape 105"/>
          <p:cNvSpPr txBox="1"/>
          <p:nvPr/>
        </p:nvSpPr>
        <p:spPr>
          <a:xfrm>
            <a:off x="5776300" y="3906975"/>
            <a:ext cx="3000000" cy="104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-GB"/>
              <a:t>https://upload.wikimedia.org/wikipedia/commons/5/5d/J._Sprenger_and_H._Institutoris%2C_Malleus_maleficarum._Wellcome_L0000980.jpg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/>
          <p:nvPr>
            <p:ph type="title"/>
          </p:nvPr>
        </p:nvSpPr>
        <p:spPr>
          <a:xfrm>
            <a:off x="311700" y="251200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-GB" sz="1400">
                <a:solidFill>
                  <a:srgbClr val="000000"/>
                </a:solidFill>
                <a:highlight>
                  <a:srgbClr val="FFFFFF"/>
                </a:highlight>
              </a:rPr>
              <a:t>Elizabethan gentleman and a disabled beggar</a:t>
            </a:r>
          </a:p>
        </p:txBody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12" name="Shape 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52475"/>
            <a:ext cx="4566200" cy="39910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Shape 113"/>
          <p:cNvSpPr txBox="1"/>
          <p:nvPr/>
        </p:nvSpPr>
        <p:spPr>
          <a:xfrm>
            <a:off x="5323475" y="19621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-GB"/>
              <a:t>https://upload.wikimedia.org/wikipedia/commons/thumb/c/ca/Woodcut_Giving_Alms_to_a_Beggar.jpg/220px-Woodcut_Giving_Alms_to_a_Beggar.jpg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/>
          <p:nvPr>
            <p:ph type="title"/>
          </p:nvPr>
        </p:nvSpPr>
        <p:spPr>
          <a:xfrm>
            <a:off x="4548775" y="2430425"/>
            <a:ext cx="40971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-GB"/>
              <a:t>https://en.wikipedia.org/wiki/Poor_relief#/media/File:To_Builders_and_Contractors_1829.jpg</a:t>
            </a:r>
          </a:p>
        </p:txBody>
      </p:sp>
      <p:pic>
        <p:nvPicPr>
          <p:cNvPr descr="Image result for poor law 1601 common license" id="119" name="Shape 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60325"/>
            <a:ext cx="4212075" cy="348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Shape 1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00" y="26275"/>
            <a:ext cx="4227275" cy="1634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Shape 121"/>
          <p:cNvSpPr txBox="1"/>
          <p:nvPr/>
        </p:nvSpPr>
        <p:spPr>
          <a:xfrm>
            <a:off x="5015775" y="4301725"/>
            <a:ext cx="3593100" cy="8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-GB"/>
              <a:t>https://en.wikipedia.org/wiki/Poor_relief#/media/File:Exeter_Work_House_1744.jpg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/>
          <p:nvPr>
            <p:ph type="title"/>
          </p:nvPr>
        </p:nvSpPr>
        <p:spPr>
          <a:xfrm>
            <a:off x="0" y="-27575"/>
            <a:ext cx="41307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-GB" sz="1400"/>
              <a:t>Research of the adaptations of bird beaks over time between species on the Galapagos Islands. </a:t>
            </a:r>
          </a:p>
        </p:txBody>
      </p:sp>
      <p:pic>
        <p:nvPicPr>
          <p:cNvPr descr="Image result for charles darwin evolution commons license" id="127" name="Shape 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45125"/>
            <a:ext cx="3480600" cy="2999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charles darwin evolution commons license" id="128" name="Shape 1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236775"/>
            <a:ext cx="3358701" cy="190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/>
          <p:nvPr>
            <p:ph type="title"/>
          </p:nvPr>
        </p:nvSpPr>
        <p:spPr>
          <a:xfrm>
            <a:off x="0" y="148975"/>
            <a:ext cx="48624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-GB" sz="1400">
                <a:solidFill>
                  <a:srgbClr val="000000"/>
                </a:solidFill>
              </a:rPr>
              <a:t>Otto Dix: "Streichholzhändler" (the Matchbox Seller), 1920. </a:t>
            </a:r>
          </a:p>
          <a:p>
            <a:pPr indent="0" lvl="0" marL="0">
              <a:spcBef>
                <a:spcPts val="0"/>
              </a:spcBef>
              <a:buNone/>
            </a:pPr>
            <a:r>
              <a:rPr lang="en-GB" sz="1400">
                <a:solidFill>
                  <a:srgbClr val="000000"/>
                </a:solidFill>
              </a:rPr>
              <a:t>Städtisches Museum Mainz</a:t>
            </a:r>
          </a:p>
        </p:txBody>
      </p:sp>
      <p:pic>
        <p:nvPicPr>
          <p:cNvPr id="134" name="Shape 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24350"/>
            <a:ext cx="5512451" cy="431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Shape 135"/>
          <p:cNvSpPr txBox="1"/>
          <p:nvPr/>
        </p:nvSpPr>
        <p:spPr>
          <a:xfrm>
            <a:off x="6409125" y="4197125"/>
            <a:ext cx="20868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-GB"/>
              <a:t>http://www.museum-junge-kunst.de/images/27102013/dix_g.jpg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/>
          <p:nvPr>
            <p:ph type="title"/>
          </p:nvPr>
        </p:nvSpPr>
        <p:spPr>
          <a:xfrm>
            <a:off x="0" y="166350"/>
            <a:ext cx="51060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-GB" sz="1400"/>
              <a:t>This is how it will be when people of less worth have 4 children and people of more worth have 2 children. </a:t>
            </a:r>
          </a:p>
        </p:txBody>
      </p:sp>
      <p:pic>
        <p:nvPicPr>
          <p:cNvPr descr="File:Bundesarchiv Bild 102-16748, Ausstellung &quot;Wunder des Lebens&quot;.jpg" id="141" name="Shape 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65325"/>
            <a:ext cx="5145275" cy="4278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e universal declaration of human rights 10 December 1948.jpg" id="146" name="Shape 146"/>
          <p:cNvPicPr preferRelativeResize="0"/>
          <p:nvPr/>
        </p:nvPicPr>
        <p:blipFill rotWithShape="1">
          <a:blip r:embed="rId3">
            <a:alphaModFix/>
          </a:blip>
          <a:srcRect b="-7654" l="8908" r="0" t="0"/>
          <a:stretch/>
        </p:blipFill>
        <p:spPr>
          <a:xfrm>
            <a:off x="202125" y="440375"/>
            <a:ext cx="4335775" cy="470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/>
          <p:nvPr>
            <p:ph type="title"/>
          </p:nvPr>
        </p:nvSpPr>
        <p:spPr>
          <a:xfrm>
            <a:off x="156125" y="0"/>
            <a:ext cx="42237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-GB" sz="1400"/>
              <a:t> Stoke Mandeville and the</a:t>
            </a:r>
          </a:p>
          <a:p>
            <a:pPr indent="0" lvl="0" marL="0">
              <a:spcBef>
                <a:spcPts val="0"/>
              </a:spcBef>
              <a:buNone/>
            </a:pPr>
            <a:r>
              <a:rPr lang="en-GB" sz="1400"/>
              <a:t> 2012  Paralympics</a:t>
            </a:r>
          </a:p>
        </p:txBody>
      </p:sp>
      <p:pic>
        <p:nvPicPr>
          <p:cNvPr descr="Image result for para olympics stoke mandeville 1948 commons license" id="152" name="Shape 152" title="View source image"/>
          <p:cNvPicPr preferRelativeResize="0"/>
          <p:nvPr/>
        </p:nvPicPr>
        <p:blipFill rotWithShape="1">
          <a:blip r:embed="rId3">
            <a:alphaModFix/>
          </a:blip>
          <a:srcRect b="14166" l="0" r="0" t="12963"/>
          <a:stretch/>
        </p:blipFill>
        <p:spPr>
          <a:xfrm>
            <a:off x="0" y="537875"/>
            <a:ext cx="4022026" cy="2229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070912 - Michelle Errichiello - 3b - 2012 Summer Paralympics (01).jpg" id="153" name="Shape 1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541275"/>
            <a:ext cx="4022024" cy="260222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Shape 154"/>
          <p:cNvSpPr txBox="1"/>
          <p:nvPr/>
        </p:nvSpPr>
        <p:spPr>
          <a:xfrm>
            <a:off x="5128550" y="3450725"/>
            <a:ext cx="2340600" cy="136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-GB"/>
              <a:t>https://commons.wikimedia.org/wiki/File:070912_-_Michelle_Errichiello_-_3b_-_2012_Summer_Paralympics_(01).jpg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