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373" r:id="rId3"/>
    <p:sldId id="374" r:id="rId4"/>
    <p:sldId id="375" r:id="rId5"/>
    <p:sldId id="377" r:id="rId6"/>
    <p:sldId id="378" r:id="rId7"/>
    <p:sldId id="376" r:id="rId8"/>
    <p:sldId id="362" r:id="rId9"/>
    <p:sldId id="364" r:id="rId10"/>
    <p:sldId id="363" r:id="rId11"/>
    <p:sldId id="365" r:id="rId12"/>
    <p:sldId id="367" r:id="rId13"/>
    <p:sldId id="366" r:id="rId14"/>
    <p:sldId id="370" r:id="rId15"/>
    <p:sldId id="371" r:id="rId16"/>
    <p:sldId id="256" r:id="rId17"/>
    <p:sldId id="372" r:id="rId18"/>
    <p:sldId id="368" r:id="rId19"/>
    <p:sldId id="369" r:id="rId20"/>
    <p:sldId id="361" r:id="rId21"/>
    <p:sldId id="311" r:id="rId22"/>
    <p:sldId id="357" r:id="rId23"/>
    <p:sldId id="329" r:id="rId24"/>
    <p:sldId id="303" r:id="rId25"/>
    <p:sldId id="302" r:id="rId26"/>
    <p:sldId id="287" r:id="rId27"/>
    <p:sldId id="289" r:id="rId28"/>
    <p:sldId id="305" r:id="rId29"/>
    <p:sldId id="291" r:id="rId30"/>
    <p:sldId id="359" r:id="rId31"/>
    <p:sldId id="318" r:id="rId32"/>
    <p:sldId id="360" r:id="rId33"/>
    <p:sldId id="323" r:id="rId34"/>
    <p:sldId id="330" r:id="rId35"/>
    <p:sldId id="321" r:id="rId36"/>
    <p:sldId id="334" r:id="rId37"/>
    <p:sldId id="335" r:id="rId38"/>
    <p:sldId id="336" r:id="rId39"/>
    <p:sldId id="342" r:id="rId40"/>
    <p:sldId id="298" r:id="rId41"/>
    <p:sldId id="327"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DDA8"/>
    <a:srgbClr val="A683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8" autoAdjust="0"/>
    <p:restoredTop sz="94660"/>
  </p:normalViewPr>
  <p:slideViewPr>
    <p:cSldViewPr snapToGrid="0">
      <p:cViewPr varScale="1">
        <p:scale>
          <a:sx n="73" d="100"/>
          <a:sy n="73" d="100"/>
        </p:scale>
        <p:origin x="414" y="5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GB" dirty="0"/>
              <a:t>2yr vs 3yr KS4 by School Type</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2yr Same/Better Results</c:v>
                </c:pt>
              </c:strCache>
            </c:strRef>
          </c:tx>
          <c:spPr>
            <a:solidFill>
              <a:srgbClr val="0070C0"/>
            </a:solidFill>
            <a:ln>
              <a:noFill/>
            </a:ln>
            <a:effectLst/>
          </c:spPr>
          <c:invertIfNegative val="0"/>
          <c:cat>
            <c:strRef>
              <c:f>Sheet1!$A$2:$A$4</c:f>
              <c:strCache>
                <c:ptCount val="3"/>
                <c:pt idx="0">
                  <c:v>Low Ability</c:v>
                </c:pt>
                <c:pt idx="1">
                  <c:v>Avg Ability</c:v>
                </c:pt>
                <c:pt idx="2">
                  <c:v>High Ability</c:v>
                </c:pt>
              </c:strCache>
            </c:strRef>
          </c:cat>
          <c:val>
            <c:numRef>
              <c:f>Sheet1!$B$2:$B$4</c:f>
              <c:numCache>
                <c:formatCode>0%</c:formatCode>
                <c:ptCount val="3"/>
                <c:pt idx="0">
                  <c:v>0.9</c:v>
                </c:pt>
                <c:pt idx="1">
                  <c:v>0.8</c:v>
                </c:pt>
                <c:pt idx="2">
                  <c:v>0.82</c:v>
                </c:pt>
              </c:numCache>
            </c:numRef>
          </c:val>
          <c:extLst>
            <c:ext xmlns:c16="http://schemas.microsoft.com/office/drawing/2014/chart" uri="{C3380CC4-5D6E-409C-BE32-E72D297353CC}">
              <c16:uniqueId val="{00000000-C82A-4C7D-827B-026665ADB765}"/>
            </c:ext>
          </c:extLst>
        </c:ser>
        <c:ser>
          <c:idx val="1"/>
          <c:order val="1"/>
          <c:tx>
            <c:strRef>
              <c:f>Sheet1!$C$1</c:f>
              <c:strCache>
                <c:ptCount val="1"/>
                <c:pt idx="0">
                  <c:v>3yr Same/Better Results</c:v>
                </c:pt>
              </c:strCache>
            </c:strRef>
          </c:tx>
          <c:spPr>
            <a:solidFill>
              <a:schemeClr val="accent2"/>
            </a:solidFill>
            <a:ln>
              <a:noFill/>
            </a:ln>
            <a:effectLst/>
          </c:spPr>
          <c:invertIfNegative val="0"/>
          <c:cat>
            <c:strRef>
              <c:f>Sheet1!$A$2:$A$4</c:f>
              <c:strCache>
                <c:ptCount val="3"/>
                <c:pt idx="0">
                  <c:v>Low Ability</c:v>
                </c:pt>
                <c:pt idx="1">
                  <c:v>Avg Ability</c:v>
                </c:pt>
                <c:pt idx="2">
                  <c:v>High Ability</c:v>
                </c:pt>
              </c:strCache>
            </c:strRef>
          </c:cat>
          <c:val>
            <c:numRef>
              <c:f>Sheet1!$C$2:$C$4</c:f>
              <c:numCache>
                <c:formatCode>0%</c:formatCode>
                <c:ptCount val="3"/>
                <c:pt idx="0">
                  <c:v>0.5</c:v>
                </c:pt>
                <c:pt idx="1">
                  <c:v>0.54</c:v>
                </c:pt>
                <c:pt idx="2">
                  <c:v>0.8</c:v>
                </c:pt>
              </c:numCache>
            </c:numRef>
          </c:val>
          <c:extLst>
            <c:ext xmlns:c16="http://schemas.microsoft.com/office/drawing/2014/chart" uri="{C3380CC4-5D6E-409C-BE32-E72D297353CC}">
              <c16:uniqueId val="{00000001-C82A-4C7D-827B-026665ADB765}"/>
            </c:ext>
          </c:extLst>
        </c:ser>
        <c:dLbls>
          <c:showLegendKey val="0"/>
          <c:showVal val="0"/>
          <c:showCatName val="0"/>
          <c:showSerName val="0"/>
          <c:showPercent val="0"/>
          <c:showBubbleSize val="0"/>
        </c:dLbls>
        <c:gapWidth val="267"/>
        <c:overlap val="-43"/>
        <c:axId val="926546280"/>
        <c:axId val="926549888"/>
      </c:barChart>
      <c:catAx>
        <c:axId val="926546280"/>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926549888"/>
        <c:crosses val="autoZero"/>
        <c:auto val="1"/>
        <c:lblAlgn val="ctr"/>
        <c:lblOffset val="100"/>
        <c:noMultiLvlLbl val="0"/>
      </c:catAx>
      <c:valAx>
        <c:axId val="926549888"/>
        <c:scaling>
          <c:orientation val="minMax"/>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926546280"/>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GB" dirty="0"/>
              <a:t>2yr vs 3yr KS4 Completion by Board</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2yr 100%+ complete</c:v>
                </c:pt>
              </c:strCache>
            </c:strRef>
          </c:tx>
          <c:spPr>
            <a:solidFill>
              <a:srgbClr val="0070C0"/>
            </a:solidFill>
            <a:ln>
              <a:noFill/>
            </a:ln>
            <a:effectLst/>
          </c:spPr>
          <c:invertIfNegative val="0"/>
          <c:cat>
            <c:strRef>
              <c:f>Sheet1!$A$2:$A$4</c:f>
              <c:strCache>
                <c:ptCount val="3"/>
                <c:pt idx="0">
                  <c:v>AQA</c:v>
                </c:pt>
                <c:pt idx="1">
                  <c:v>Edexcel</c:v>
                </c:pt>
                <c:pt idx="2">
                  <c:v>OCR B</c:v>
                </c:pt>
              </c:strCache>
            </c:strRef>
          </c:cat>
          <c:val>
            <c:numRef>
              <c:f>Sheet1!$B$2:$B$4</c:f>
              <c:numCache>
                <c:formatCode>0%</c:formatCode>
                <c:ptCount val="3"/>
                <c:pt idx="0">
                  <c:v>0.89</c:v>
                </c:pt>
                <c:pt idx="1">
                  <c:v>0.93</c:v>
                </c:pt>
                <c:pt idx="2">
                  <c:v>0.94</c:v>
                </c:pt>
              </c:numCache>
            </c:numRef>
          </c:val>
          <c:extLst>
            <c:ext xmlns:c16="http://schemas.microsoft.com/office/drawing/2014/chart" uri="{C3380CC4-5D6E-409C-BE32-E72D297353CC}">
              <c16:uniqueId val="{00000000-C82A-4C7D-827B-026665ADB765}"/>
            </c:ext>
          </c:extLst>
        </c:ser>
        <c:ser>
          <c:idx val="1"/>
          <c:order val="1"/>
          <c:tx>
            <c:strRef>
              <c:f>Sheet1!$C$1</c:f>
              <c:strCache>
                <c:ptCount val="1"/>
                <c:pt idx="0">
                  <c:v>3yr 100%+ complete</c:v>
                </c:pt>
              </c:strCache>
            </c:strRef>
          </c:tx>
          <c:spPr>
            <a:solidFill>
              <a:schemeClr val="accent2"/>
            </a:solidFill>
            <a:ln>
              <a:noFill/>
            </a:ln>
            <a:effectLst/>
          </c:spPr>
          <c:invertIfNegative val="0"/>
          <c:cat>
            <c:strRef>
              <c:f>Sheet1!$A$2:$A$4</c:f>
              <c:strCache>
                <c:ptCount val="3"/>
                <c:pt idx="0">
                  <c:v>AQA</c:v>
                </c:pt>
                <c:pt idx="1">
                  <c:v>Edexcel</c:v>
                </c:pt>
                <c:pt idx="2">
                  <c:v>OCR B</c:v>
                </c:pt>
              </c:strCache>
            </c:strRef>
          </c:cat>
          <c:val>
            <c:numRef>
              <c:f>Sheet1!$C$2:$C$4</c:f>
              <c:numCache>
                <c:formatCode>0%</c:formatCode>
                <c:ptCount val="3"/>
                <c:pt idx="0">
                  <c:v>0.98</c:v>
                </c:pt>
                <c:pt idx="1">
                  <c:v>0.96</c:v>
                </c:pt>
                <c:pt idx="2">
                  <c:v>1</c:v>
                </c:pt>
              </c:numCache>
            </c:numRef>
          </c:val>
          <c:extLst>
            <c:ext xmlns:c16="http://schemas.microsoft.com/office/drawing/2014/chart" uri="{C3380CC4-5D6E-409C-BE32-E72D297353CC}">
              <c16:uniqueId val="{00000001-C82A-4C7D-827B-026665ADB765}"/>
            </c:ext>
          </c:extLst>
        </c:ser>
        <c:dLbls>
          <c:showLegendKey val="0"/>
          <c:showVal val="0"/>
          <c:showCatName val="0"/>
          <c:showSerName val="0"/>
          <c:showPercent val="0"/>
          <c:showBubbleSize val="0"/>
        </c:dLbls>
        <c:gapWidth val="267"/>
        <c:overlap val="-43"/>
        <c:axId val="926546280"/>
        <c:axId val="926549888"/>
      </c:barChart>
      <c:catAx>
        <c:axId val="926546280"/>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926549888"/>
        <c:crosses val="autoZero"/>
        <c:auto val="1"/>
        <c:lblAlgn val="ctr"/>
        <c:lblOffset val="100"/>
        <c:noMultiLvlLbl val="0"/>
      </c:catAx>
      <c:valAx>
        <c:axId val="926549888"/>
        <c:scaling>
          <c:orientation val="minMax"/>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926546280"/>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GB" dirty="0"/>
              <a:t>2yr vs 3yr KS4 90%+ Completion by Board</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2yr 100%+ complete</c:v>
                </c:pt>
              </c:strCache>
            </c:strRef>
          </c:tx>
          <c:spPr>
            <a:solidFill>
              <a:srgbClr val="0070C0"/>
            </a:solidFill>
            <a:ln>
              <a:noFill/>
            </a:ln>
            <a:effectLst/>
          </c:spPr>
          <c:invertIfNegative val="0"/>
          <c:cat>
            <c:strRef>
              <c:f>Sheet1!$A$2:$A$4</c:f>
              <c:strCache>
                <c:ptCount val="3"/>
                <c:pt idx="0">
                  <c:v>AQA</c:v>
                </c:pt>
                <c:pt idx="1">
                  <c:v>Edexcel</c:v>
                </c:pt>
                <c:pt idx="2">
                  <c:v>OCR B</c:v>
                </c:pt>
              </c:strCache>
            </c:strRef>
          </c:cat>
          <c:val>
            <c:numRef>
              <c:f>Sheet1!$B$2:$B$4</c:f>
              <c:numCache>
                <c:formatCode>0%</c:formatCode>
                <c:ptCount val="3"/>
                <c:pt idx="0">
                  <c:v>0.54</c:v>
                </c:pt>
                <c:pt idx="1">
                  <c:v>0.61</c:v>
                </c:pt>
                <c:pt idx="2">
                  <c:v>0.68</c:v>
                </c:pt>
              </c:numCache>
            </c:numRef>
          </c:val>
          <c:extLst>
            <c:ext xmlns:c16="http://schemas.microsoft.com/office/drawing/2014/chart" uri="{C3380CC4-5D6E-409C-BE32-E72D297353CC}">
              <c16:uniqueId val="{00000000-C82A-4C7D-827B-026665ADB765}"/>
            </c:ext>
          </c:extLst>
        </c:ser>
        <c:ser>
          <c:idx val="1"/>
          <c:order val="1"/>
          <c:tx>
            <c:strRef>
              <c:f>Sheet1!$C$1</c:f>
              <c:strCache>
                <c:ptCount val="1"/>
                <c:pt idx="0">
                  <c:v>3yr 100%+ complete</c:v>
                </c:pt>
              </c:strCache>
            </c:strRef>
          </c:tx>
          <c:spPr>
            <a:solidFill>
              <a:schemeClr val="accent2"/>
            </a:solidFill>
            <a:ln>
              <a:noFill/>
            </a:ln>
            <a:effectLst/>
          </c:spPr>
          <c:invertIfNegative val="0"/>
          <c:cat>
            <c:strRef>
              <c:f>Sheet1!$A$2:$A$4</c:f>
              <c:strCache>
                <c:ptCount val="3"/>
                <c:pt idx="0">
                  <c:v>AQA</c:v>
                </c:pt>
                <c:pt idx="1">
                  <c:v>Edexcel</c:v>
                </c:pt>
                <c:pt idx="2">
                  <c:v>OCR B</c:v>
                </c:pt>
              </c:strCache>
            </c:strRef>
          </c:cat>
          <c:val>
            <c:numRef>
              <c:f>Sheet1!$C$2:$C$4</c:f>
              <c:numCache>
                <c:formatCode>0%</c:formatCode>
                <c:ptCount val="3"/>
                <c:pt idx="0">
                  <c:v>0.65</c:v>
                </c:pt>
                <c:pt idx="1">
                  <c:v>0.76</c:v>
                </c:pt>
                <c:pt idx="2">
                  <c:v>0.66</c:v>
                </c:pt>
              </c:numCache>
            </c:numRef>
          </c:val>
          <c:extLst>
            <c:ext xmlns:c16="http://schemas.microsoft.com/office/drawing/2014/chart" uri="{C3380CC4-5D6E-409C-BE32-E72D297353CC}">
              <c16:uniqueId val="{00000001-C82A-4C7D-827B-026665ADB765}"/>
            </c:ext>
          </c:extLst>
        </c:ser>
        <c:dLbls>
          <c:showLegendKey val="0"/>
          <c:showVal val="0"/>
          <c:showCatName val="0"/>
          <c:showSerName val="0"/>
          <c:showPercent val="0"/>
          <c:showBubbleSize val="0"/>
        </c:dLbls>
        <c:gapWidth val="267"/>
        <c:overlap val="-43"/>
        <c:axId val="926546280"/>
        <c:axId val="926549888"/>
      </c:barChart>
      <c:catAx>
        <c:axId val="926546280"/>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926549888"/>
        <c:crosses val="autoZero"/>
        <c:auto val="1"/>
        <c:lblAlgn val="ctr"/>
        <c:lblOffset val="100"/>
        <c:noMultiLvlLbl val="0"/>
      </c:catAx>
      <c:valAx>
        <c:axId val="926549888"/>
        <c:scaling>
          <c:orientation val="minMax"/>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926546280"/>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778DC7-048C-4F51-9668-E04EE224C21A}" type="doc">
      <dgm:prSet loTypeId="urn:microsoft.com/office/officeart/2005/8/layout/radial4" loCatId="relationship" qsTypeId="urn:microsoft.com/office/officeart/2005/8/quickstyle/simple1" qsCatId="simple" csTypeId="urn:microsoft.com/office/officeart/2005/8/colors/accent1_2" csCatId="accent1" phldr="1"/>
      <dgm:spPr/>
    </dgm:pt>
    <dgm:pt modelId="{F714356F-46B7-4F25-BE66-41AF339AFFE0}">
      <dgm:prSet phldrT="[Text]"/>
      <dgm:spPr/>
      <dgm:t>
        <a:bodyPr/>
        <a:lstStyle/>
        <a:p>
          <a:r>
            <a:rPr lang="en-GB" dirty="0"/>
            <a:t>Exam success</a:t>
          </a:r>
        </a:p>
      </dgm:t>
    </dgm:pt>
    <dgm:pt modelId="{6401EF5E-BD30-47A7-8A17-2B7F4105BE08}" type="parTrans" cxnId="{D3EFA65D-486A-4018-BC9F-F5022AE55BB8}">
      <dgm:prSet/>
      <dgm:spPr/>
      <dgm:t>
        <a:bodyPr/>
        <a:lstStyle/>
        <a:p>
          <a:endParaRPr lang="en-GB"/>
        </a:p>
      </dgm:t>
    </dgm:pt>
    <dgm:pt modelId="{B92EE22C-23E4-4B08-A122-C672CE33378C}" type="sibTrans" cxnId="{D3EFA65D-486A-4018-BC9F-F5022AE55BB8}">
      <dgm:prSet/>
      <dgm:spPr/>
      <dgm:t>
        <a:bodyPr/>
        <a:lstStyle/>
        <a:p>
          <a:endParaRPr lang="en-GB"/>
        </a:p>
      </dgm:t>
    </dgm:pt>
    <dgm:pt modelId="{52640253-7C16-4594-9A19-5D7540CF4CAA}">
      <dgm:prSet phldrT="[Text]"/>
      <dgm:spPr/>
      <dgm:t>
        <a:bodyPr/>
        <a:lstStyle/>
        <a:p>
          <a:r>
            <a:rPr lang="en-GB" dirty="0"/>
            <a:t>Understanding how to “do” history (KS3!!)</a:t>
          </a:r>
        </a:p>
      </dgm:t>
    </dgm:pt>
    <dgm:pt modelId="{E330E62C-A8DB-4F4B-85B1-8A8CDC78195D}" type="parTrans" cxnId="{0DD1D896-659A-4794-8592-732483C72FD3}">
      <dgm:prSet/>
      <dgm:spPr/>
      <dgm:t>
        <a:bodyPr/>
        <a:lstStyle/>
        <a:p>
          <a:endParaRPr lang="en-GB"/>
        </a:p>
      </dgm:t>
    </dgm:pt>
    <dgm:pt modelId="{E49B86CB-BF7A-4431-8A2E-F32CC73EB871}" type="sibTrans" cxnId="{0DD1D896-659A-4794-8592-732483C72FD3}">
      <dgm:prSet/>
      <dgm:spPr/>
      <dgm:t>
        <a:bodyPr/>
        <a:lstStyle/>
        <a:p>
          <a:endParaRPr lang="en-GB"/>
        </a:p>
      </dgm:t>
    </dgm:pt>
    <dgm:pt modelId="{71A7C77B-A337-43D3-B1B3-DE1A2CBE059D}">
      <dgm:prSet phldrT="[Text]"/>
      <dgm:spPr/>
      <dgm:t>
        <a:bodyPr/>
        <a:lstStyle/>
        <a:p>
          <a:r>
            <a:rPr lang="en-GB" dirty="0"/>
            <a:t>Timing &amp; rubric (easy)</a:t>
          </a:r>
        </a:p>
      </dgm:t>
    </dgm:pt>
    <dgm:pt modelId="{A31FDC87-D85D-435C-88A0-4B5DA885B9D1}" type="parTrans" cxnId="{46B01F50-F8CC-4329-94C0-8F44DA5248DE}">
      <dgm:prSet/>
      <dgm:spPr/>
      <dgm:t>
        <a:bodyPr/>
        <a:lstStyle/>
        <a:p>
          <a:endParaRPr lang="en-GB"/>
        </a:p>
      </dgm:t>
    </dgm:pt>
    <dgm:pt modelId="{73F1AAC1-1C78-4331-96AA-9028C8F144C4}" type="sibTrans" cxnId="{46B01F50-F8CC-4329-94C0-8F44DA5248DE}">
      <dgm:prSet/>
      <dgm:spPr/>
      <dgm:t>
        <a:bodyPr/>
        <a:lstStyle/>
        <a:p>
          <a:endParaRPr lang="en-GB"/>
        </a:p>
      </dgm:t>
    </dgm:pt>
    <dgm:pt modelId="{47BBF9BC-4114-4F5E-88EB-960FEF938B2D}">
      <dgm:prSet phldrT="[Text]"/>
      <dgm:spPr/>
      <dgm:t>
        <a:bodyPr/>
        <a:lstStyle/>
        <a:p>
          <a:r>
            <a:rPr lang="en-GB" dirty="0"/>
            <a:t>Motivation to keep learning (Pedagogy)</a:t>
          </a:r>
        </a:p>
      </dgm:t>
    </dgm:pt>
    <dgm:pt modelId="{65E97E12-39B1-43C2-8721-8C93B4B43BFB}" type="parTrans" cxnId="{5B351868-5FD1-4D37-95C0-EEFA3B28F58C}">
      <dgm:prSet/>
      <dgm:spPr/>
      <dgm:t>
        <a:bodyPr/>
        <a:lstStyle/>
        <a:p>
          <a:endParaRPr lang="en-GB"/>
        </a:p>
      </dgm:t>
    </dgm:pt>
    <dgm:pt modelId="{44BECED3-EC95-4340-B62C-1698281A3A07}" type="sibTrans" cxnId="{5B351868-5FD1-4D37-95C0-EEFA3B28F58C}">
      <dgm:prSet/>
      <dgm:spPr/>
      <dgm:t>
        <a:bodyPr/>
        <a:lstStyle/>
        <a:p>
          <a:endParaRPr lang="en-GB"/>
        </a:p>
      </dgm:t>
    </dgm:pt>
    <dgm:pt modelId="{89BE714B-5555-4A9B-B7D5-003714841216}">
      <dgm:prSet phldrT="[Text]"/>
      <dgm:spPr/>
      <dgm:t>
        <a:bodyPr/>
        <a:lstStyle/>
        <a:p>
          <a:r>
            <a:rPr lang="en-GB" dirty="0"/>
            <a:t>Knowing the specific content</a:t>
          </a:r>
        </a:p>
      </dgm:t>
    </dgm:pt>
    <dgm:pt modelId="{6A2B5FDD-4F0C-40BF-80F3-2F962FEA1B26}" type="parTrans" cxnId="{B383FEAF-9C33-4810-B897-114F77AB63D6}">
      <dgm:prSet/>
      <dgm:spPr/>
      <dgm:t>
        <a:bodyPr/>
        <a:lstStyle/>
        <a:p>
          <a:endParaRPr lang="en-GB"/>
        </a:p>
      </dgm:t>
    </dgm:pt>
    <dgm:pt modelId="{DC8EFDB2-7C71-449F-8FC4-1ED05BE0615B}" type="sibTrans" cxnId="{B383FEAF-9C33-4810-B897-114F77AB63D6}">
      <dgm:prSet/>
      <dgm:spPr/>
      <dgm:t>
        <a:bodyPr/>
        <a:lstStyle/>
        <a:p>
          <a:endParaRPr lang="en-GB"/>
        </a:p>
      </dgm:t>
    </dgm:pt>
    <dgm:pt modelId="{4CA8D304-3249-47A5-9DB9-D59031D05FE6}">
      <dgm:prSet phldrT="[Text]"/>
      <dgm:spPr/>
      <dgm:t>
        <a:bodyPr/>
        <a:lstStyle/>
        <a:p>
          <a:r>
            <a:rPr lang="en-GB" dirty="0"/>
            <a:t>Having a broad hinterland (KS3!!)</a:t>
          </a:r>
        </a:p>
      </dgm:t>
    </dgm:pt>
    <dgm:pt modelId="{272F803C-9FF4-4E06-A631-CDC06F0B3778}" type="parTrans" cxnId="{14D59164-D10B-4CCD-AC38-03047FF8D2EC}">
      <dgm:prSet/>
      <dgm:spPr/>
      <dgm:t>
        <a:bodyPr/>
        <a:lstStyle/>
        <a:p>
          <a:endParaRPr lang="en-GB"/>
        </a:p>
      </dgm:t>
    </dgm:pt>
    <dgm:pt modelId="{ADE5DB62-548B-4260-9A0D-C9699A9C82C5}" type="sibTrans" cxnId="{14D59164-D10B-4CCD-AC38-03047FF8D2EC}">
      <dgm:prSet/>
      <dgm:spPr/>
      <dgm:t>
        <a:bodyPr/>
        <a:lstStyle/>
        <a:p>
          <a:endParaRPr lang="en-GB"/>
        </a:p>
      </dgm:t>
    </dgm:pt>
    <dgm:pt modelId="{948F691A-B95A-4A96-AB2D-1C2EDC9808D9}" type="pres">
      <dgm:prSet presAssocID="{6D778DC7-048C-4F51-9668-E04EE224C21A}" presName="cycle" presStyleCnt="0">
        <dgm:presLayoutVars>
          <dgm:chMax val="1"/>
          <dgm:dir/>
          <dgm:animLvl val="ctr"/>
          <dgm:resizeHandles val="exact"/>
        </dgm:presLayoutVars>
      </dgm:prSet>
      <dgm:spPr/>
    </dgm:pt>
    <dgm:pt modelId="{345DEA25-0B9F-49FE-BAED-C888E904B810}" type="pres">
      <dgm:prSet presAssocID="{F714356F-46B7-4F25-BE66-41AF339AFFE0}" presName="centerShape" presStyleLbl="node0" presStyleIdx="0" presStyleCnt="1"/>
      <dgm:spPr/>
    </dgm:pt>
    <dgm:pt modelId="{E200F833-A018-48F5-9FCA-7EA404583549}" type="pres">
      <dgm:prSet presAssocID="{6A2B5FDD-4F0C-40BF-80F3-2F962FEA1B26}" presName="parTrans" presStyleLbl="bgSibTrans2D1" presStyleIdx="0" presStyleCnt="5"/>
      <dgm:spPr/>
    </dgm:pt>
    <dgm:pt modelId="{41A76418-BECA-4041-A210-BE3AB86728ED}" type="pres">
      <dgm:prSet presAssocID="{89BE714B-5555-4A9B-B7D5-003714841216}" presName="node" presStyleLbl="node1" presStyleIdx="0" presStyleCnt="5">
        <dgm:presLayoutVars>
          <dgm:bulletEnabled val="1"/>
        </dgm:presLayoutVars>
      </dgm:prSet>
      <dgm:spPr/>
    </dgm:pt>
    <dgm:pt modelId="{36D236BF-84D9-4F83-B2D4-CF9016055DCB}" type="pres">
      <dgm:prSet presAssocID="{272F803C-9FF4-4E06-A631-CDC06F0B3778}" presName="parTrans" presStyleLbl="bgSibTrans2D1" presStyleIdx="1" presStyleCnt="5"/>
      <dgm:spPr/>
    </dgm:pt>
    <dgm:pt modelId="{F24D325D-F1F6-4DD6-BECA-F90285A67D80}" type="pres">
      <dgm:prSet presAssocID="{4CA8D304-3249-47A5-9DB9-D59031D05FE6}" presName="node" presStyleLbl="node1" presStyleIdx="1" presStyleCnt="5">
        <dgm:presLayoutVars>
          <dgm:bulletEnabled val="1"/>
        </dgm:presLayoutVars>
      </dgm:prSet>
      <dgm:spPr/>
    </dgm:pt>
    <dgm:pt modelId="{8CB18B61-526C-49B5-98B5-F85A1E6CF5C8}" type="pres">
      <dgm:prSet presAssocID="{E330E62C-A8DB-4F4B-85B1-8A8CDC78195D}" presName="parTrans" presStyleLbl="bgSibTrans2D1" presStyleIdx="2" presStyleCnt="5"/>
      <dgm:spPr/>
    </dgm:pt>
    <dgm:pt modelId="{A08041B2-9B3A-4105-ACF2-3668ACDCA288}" type="pres">
      <dgm:prSet presAssocID="{52640253-7C16-4594-9A19-5D7540CF4CAA}" presName="node" presStyleLbl="node1" presStyleIdx="2" presStyleCnt="5">
        <dgm:presLayoutVars>
          <dgm:bulletEnabled val="1"/>
        </dgm:presLayoutVars>
      </dgm:prSet>
      <dgm:spPr/>
    </dgm:pt>
    <dgm:pt modelId="{5974E48A-990E-4ECD-82C9-5E5537A075BD}" type="pres">
      <dgm:prSet presAssocID="{65E97E12-39B1-43C2-8721-8C93B4B43BFB}" presName="parTrans" presStyleLbl="bgSibTrans2D1" presStyleIdx="3" presStyleCnt="5"/>
      <dgm:spPr/>
    </dgm:pt>
    <dgm:pt modelId="{08BA3029-F2E5-44FB-B1CB-5FFACB690212}" type="pres">
      <dgm:prSet presAssocID="{47BBF9BC-4114-4F5E-88EB-960FEF938B2D}" presName="node" presStyleLbl="node1" presStyleIdx="3" presStyleCnt="5">
        <dgm:presLayoutVars>
          <dgm:bulletEnabled val="1"/>
        </dgm:presLayoutVars>
      </dgm:prSet>
      <dgm:spPr/>
    </dgm:pt>
    <dgm:pt modelId="{1F65AA71-54BB-4DB5-99EC-E95EFF4CB70F}" type="pres">
      <dgm:prSet presAssocID="{A31FDC87-D85D-435C-88A0-4B5DA885B9D1}" presName="parTrans" presStyleLbl="bgSibTrans2D1" presStyleIdx="4" presStyleCnt="5"/>
      <dgm:spPr/>
    </dgm:pt>
    <dgm:pt modelId="{A0671E8C-8654-4A06-8DFC-24B03BBF66F2}" type="pres">
      <dgm:prSet presAssocID="{71A7C77B-A337-43D3-B1B3-DE1A2CBE059D}" presName="node" presStyleLbl="node1" presStyleIdx="4" presStyleCnt="5">
        <dgm:presLayoutVars>
          <dgm:bulletEnabled val="1"/>
        </dgm:presLayoutVars>
      </dgm:prSet>
      <dgm:spPr/>
    </dgm:pt>
  </dgm:ptLst>
  <dgm:cxnLst>
    <dgm:cxn modelId="{4F57D70C-81F0-40AD-8DD5-F8AFC86BC0F6}" type="presOf" srcId="{6D778DC7-048C-4F51-9668-E04EE224C21A}" destId="{948F691A-B95A-4A96-AB2D-1C2EDC9808D9}" srcOrd="0" destOrd="0" presId="urn:microsoft.com/office/officeart/2005/8/layout/radial4"/>
    <dgm:cxn modelId="{4D9C523B-4124-4086-9DBC-9F6302A14B47}" type="presOf" srcId="{71A7C77B-A337-43D3-B1B3-DE1A2CBE059D}" destId="{A0671E8C-8654-4A06-8DFC-24B03BBF66F2}" srcOrd="0" destOrd="0" presId="urn:microsoft.com/office/officeart/2005/8/layout/radial4"/>
    <dgm:cxn modelId="{AC1A0C4B-DF09-4336-8C8D-FF4EF1C4BE4C}" type="presOf" srcId="{272F803C-9FF4-4E06-A631-CDC06F0B3778}" destId="{36D236BF-84D9-4F83-B2D4-CF9016055DCB}" srcOrd="0" destOrd="0" presId="urn:microsoft.com/office/officeart/2005/8/layout/radial4"/>
    <dgm:cxn modelId="{46B01F50-F8CC-4329-94C0-8F44DA5248DE}" srcId="{F714356F-46B7-4F25-BE66-41AF339AFFE0}" destId="{71A7C77B-A337-43D3-B1B3-DE1A2CBE059D}" srcOrd="4" destOrd="0" parTransId="{A31FDC87-D85D-435C-88A0-4B5DA885B9D1}" sibTransId="{73F1AAC1-1C78-4331-96AA-9028C8F144C4}"/>
    <dgm:cxn modelId="{2EBD5759-B887-4C35-BC40-03AAD1173302}" type="presOf" srcId="{89BE714B-5555-4A9B-B7D5-003714841216}" destId="{41A76418-BECA-4041-A210-BE3AB86728ED}" srcOrd="0" destOrd="0" presId="urn:microsoft.com/office/officeart/2005/8/layout/radial4"/>
    <dgm:cxn modelId="{D3EFA65D-486A-4018-BC9F-F5022AE55BB8}" srcId="{6D778DC7-048C-4F51-9668-E04EE224C21A}" destId="{F714356F-46B7-4F25-BE66-41AF339AFFE0}" srcOrd="0" destOrd="0" parTransId="{6401EF5E-BD30-47A7-8A17-2B7F4105BE08}" sibTransId="{B92EE22C-23E4-4B08-A122-C672CE33378C}"/>
    <dgm:cxn modelId="{14D59164-D10B-4CCD-AC38-03047FF8D2EC}" srcId="{F714356F-46B7-4F25-BE66-41AF339AFFE0}" destId="{4CA8D304-3249-47A5-9DB9-D59031D05FE6}" srcOrd="1" destOrd="0" parTransId="{272F803C-9FF4-4E06-A631-CDC06F0B3778}" sibTransId="{ADE5DB62-548B-4260-9A0D-C9699A9C82C5}"/>
    <dgm:cxn modelId="{5B351868-5FD1-4D37-95C0-EEFA3B28F58C}" srcId="{F714356F-46B7-4F25-BE66-41AF339AFFE0}" destId="{47BBF9BC-4114-4F5E-88EB-960FEF938B2D}" srcOrd="3" destOrd="0" parTransId="{65E97E12-39B1-43C2-8721-8C93B4B43BFB}" sibTransId="{44BECED3-EC95-4340-B62C-1698281A3A07}"/>
    <dgm:cxn modelId="{A4392971-4F5D-47D6-B1DC-E5CAF14EDBD6}" type="presOf" srcId="{65E97E12-39B1-43C2-8721-8C93B4B43BFB}" destId="{5974E48A-990E-4ECD-82C9-5E5537A075BD}" srcOrd="0" destOrd="0" presId="urn:microsoft.com/office/officeart/2005/8/layout/radial4"/>
    <dgm:cxn modelId="{9C826680-4A7B-4FC8-9C2E-78DF4F429A82}" type="presOf" srcId="{6A2B5FDD-4F0C-40BF-80F3-2F962FEA1B26}" destId="{E200F833-A018-48F5-9FCA-7EA404583549}" srcOrd="0" destOrd="0" presId="urn:microsoft.com/office/officeart/2005/8/layout/radial4"/>
    <dgm:cxn modelId="{264E6385-8624-40D8-80C7-0B1107AA57C2}" type="presOf" srcId="{A31FDC87-D85D-435C-88A0-4B5DA885B9D1}" destId="{1F65AA71-54BB-4DB5-99EC-E95EFF4CB70F}" srcOrd="0" destOrd="0" presId="urn:microsoft.com/office/officeart/2005/8/layout/radial4"/>
    <dgm:cxn modelId="{0DD1D896-659A-4794-8592-732483C72FD3}" srcId="{F714356F-46B7-4F25-BE66-41AF339AFFE0}" destId="{52640253-7C16-4594-9A19-5D7540CF4CAA}" srcOrd="2" destOrd="0" parTransId="{E330E62C-A8DB-4F4B-85B1-8A8CDC78195D}" sibTransId="{E49B86CB-BF7A-4431-8A2E-F32CC73EB871}"/>
    <dgm:cxn modelId="{B383FEAF-9C33-4810-B897-114F77AB63D6}" srcId="{F714356F-46B7-4F25-BE66-41AF339AFFE0}" destId="{89BE714B-5555-4A9B-B7D5-003714841216}" srcOrd="0" destOrd="0" parTransId="{6A2B5FDD-4F0C-40BF-80F3-2F962FEA1B26}" sibTransId="{DC8EFDB2-7C71-449F-8FC4-1ED05BE0615B}"/>
    <dgm:cxn modelId="{B8915BC4-C9C3-459D-88C1-88A0F46D5A37}" type="presOf" srcId="{F714356F-46B7-4F25-BE66-41AF339AFFE0}" destId="{345DEA25-0B9F-49FE-BAED-C888E904B810}" srcOrd="0" destOrd="0" presId="urn:microsoft.com/office/officeart/2005/8/layout/radial4"/>
    <dgm:cxn modelId="{7AC308D4-4588-4CE3-94DE-1C2594DED244}" type="presOf" srcId="{52640253-7C16-4594-9A19-5D7540CF4CAA}" destId="{A08041B2-9B3A-4105-ACF2-3668ACDCA288}" srcOrd="0" destOrd="0" presId="urn:microsoft.com/office/officeart/2005/8/layout/radial4"/>
    <dgm:cxn modelId="{9DD456DD-0550-4ADC-A5BF-611087C80A0C}" type="presOf" srcId="{4CA8D304-3249-47A5-9DB9-D59031D05FE6}" destId="{F24D325D-F1F6-4DD6-BECA-F90285A67D80}" srcOrd="0" destOrd="0" presId="urn:microsoft.com/office/officeart/2005/8/layout/radial4"/>
    <dgm:cxn modelId="{ABAB44DF-D200-46BE-8A51-1EAE4AE18760}" type="presOf" srcId="{E330E62C-A8DB-4F4B-85B1-8A8CDC78195D}" destId="{8CB18B61-526C-49B5-98B5-F85A1E6CF5C8}" srcOrd="0" destOrd="0" presId="urn:microsoft.com/office/officeart/2005/8/layout/radial4"/>
    <dgm:cxn modelId="{362678E5-C851-4A1A-87E8-D303BC4BDFCA}" type="presOf" srcId="{47BBF9BC-4114-4F5E-88EB-960FEF938B2D}" destId="{08BA3029-F2E5-44FB-B1CB-5FFACB690212}" srcOrd="0" destOrd="0" presId="urn:microsoft.com/office/officeart/2005/8/layout/radial4"/>
    <dgm:cxn modelId="{52E71C81-8431-410E-BB81-681201DD6126}" type="presParOf" srcId="{948F691A-B95A-4A96-AB2D-1C2EDC9808D9}" destId="{345DEA25-0B9F-49FE-BAED-C888E904B810}" srcOrd="0" destOrd="0" presId="urn:microsoft.com/office/officeart/2005/8/layout/radial4"/>
    <dgm:cxn modelId="{4D055F0A-4D04-4300-9AFE-1A9B592EAF03}" type="presParOf" srcId="{948F691A-B95A-4A96-AB2D-1C2EDC9808D9}" destId="{E200F833-A018-48F5-9FCA-7EA404583549}" srcOrd="1" destOrd="0" presId="urn:microsoft.com/office/officeart/2005/8/layout/radial4"/>
    <dgm:cxn modelId="{BC3633E9-A116-4667-9051-D3F1450E7C40}" type="presParOf" srcId="{948F691A-B95A-4A96-AB2D-1C2EDC9808D9}" destId="{41A76418-BECA-4041-A210-BE3AB86728ED}" srcOrd="2" destOrd="0" presId="urn:microsoft.com/office/officeart/2005/8/layout/radial4"/>
    <dgm:cxn modelId="{E983B869-D674-4084-ADCE-48A650065C46}" type="presParOf" srcId="{948F691A-B95A-4A96-AB2D-1C2EDC9808D9}" destId="{36D236BF-84D9-4F83-B2D4-CF9016055DCB}" srcOrd="3" destOrd="0" presId="urn:microsoft.com/office/officeart/2005/8/layout/radial4"/>
    <dgm:cxn modelId="{2B016596-6FE5-44FB-974E-108792AB76F5}" type="presParOf" srcId="{948F691A-B95A-4A96-AB2D-1C2EDC9808D9}" destId="{F24D325D-F1F6-4DD6-BECA-F90285A67D80}" srcOrd="4" destOrd="0" presId="urn:microsoft.com/office/officeart/2005/8/layout/radial4"/>
    <dgm:cxn modelId="{633C3C4D-B4D2-4E3A-811A-0C46DB5D9706}" type="presParOf" srcId="{948F691A-B95A-4A96-AB2D-1C2EDC9808D9}" destId="{8CB18B61-526C-49B5-98B5-F85A1E6CF5C8}" srcOrd="5" destOrd="0" presId="urn:microsoft.com/office/officeart/2005/8/layout/radial4"/>
    <dgm:cxn modelId="{C054D92E-8824-4BE7-8E09-9F6710E8E048}" type="presParOf" srcId="{948F691A-B95A-4A96-AB2D-1C2EDC9808D9}" destId="{A08041B2-9B3A-4105-ACF2-3668ACDCA288}" srcOrd="6" destOrd="0" presId="urn:microsoft.com/office/officeart/2005/8/layout/radial4"/>
    <dgm:cxn modelId="{AC246489-BD79-41FB-8B66-4D4C453E2909}" type="presParOf" srcId="{948F691A-B95A-4A96-AB2D-1C2EDC9808D9}" destId="{5974E48A-990E-4ECD-82C9-5E5537A075BD}" srcOrd="7" destOrd="0" presId="urn:microsoft.com/office/officeart/2005/8/layout/radial4"/>
    <dgm:cxn modelId="{FDA5ED97-4ED3-4C8C-8FAA-186774D7895E}" type="presParOf" srcId="{948F691A-B95A-4A96-AB2D-1C2EDC9808D9}" destId="{08BA3029-F2E5-44FB-B1CB-5FFACB690212}" srcOrd="8" destOrd="0" presId="urn:microsoft.com/office/officeart/2005/8/layout/radial4"/>
    <dgm:cxn modelId="{4FD5DD8C-9206-41A6-A421-861DE1672503}" type="presParOf" srcId="{948F691A-B95A-4A96-AB2D-1C2EDC9808D9}" destId="{1F65AA71-54BB-4DB5-99EC-E95EFF4CB70F}" srcOrd="9" destOrd="0" presId="urn:microsoft.com/office/officeart/2005/8/layout/radial4"/>
    <dgm:cxn modelId="{707D60B6-E82E-4482-BE2B-69EF6A955581}" type="presParOf" srcId="{948F691A-B95A-4A96-AB2D-1C2EDC9808D9}" destId="{A0671E8C-8654-4A06-8DFC-24B03BBF66F2}"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E89CE2-994D-44EF-8133-5C5ED9F327E5}" type="doc">
      <dgm:prSet loTypeId="urn:microsoft.com/office/officeart/2011/layout/CircleProcess" loCatId="process" qsTypeId="urn:microsoft.com/office/officeart/2005/8/quickstyle/simple1" qsCatId="simple" csTypeId="urn:microsoft.com/office/officeart/2005/8/colors/colorful2" csCatId="colorful" phldr="1"/>
      <dgm:spPr/>
      <dgm:t>
        <a:bodyPr/>
        <a:lstStyle/>
        <a:p>
          <a:endParaRPr lang="en-GB"/>
        </a:p>
      </dgm:t>
    </dgm:pt>
    <dgm:pt modelId="{D05DF845-CB6F-459C-B1F4-3ADD7C21F00B}">
      <dgm:prSet phldrT="[Text]"/>
      <dgm:spPr/>
      <dgm:t>
        <a:bodyPr/>
        <a:lstStyle/>
        <a:p>
          <a:r>
            <a:rPr lang="en-GB" dirty="0"/>
            <a:t>Discipline</a:t>
          </a:r>
        </a:p>
      </dgm:t>
    </dgm:pt>
    <dgm:pt modelId="{206CADE3-B44F-4AE6-8500-11A68B571846}" type="parTrans" cxnId="{6EB279C6-43A7-4989-8B8F-A06694579BDE}">
      <dgm:prSet/>
      <dgm:spPr/>
      <dgm:t>
        <a:bodyPr/>
        <a:lstStyle/>
        <a:p>
          <a:endParaRPr lang="en-GB"/>
        </a:p>
      </dgm:t>
    </dgm:pt>
    <dgm:pt modelId="{A8378E70-3D01-41E7-926A-334535E309D5}" type="sibTrans" cxnId="{6EB279C6-43A7-4989-8B8F-A06694579BDE}">
      <dgm:prSet/>
      <dgm:spPr/>
      <dgm:t>
        <a:bodyPr/>
        <a:lstStyle/>
        <a:p>
          <a:endParaRPr lang="en-GB"/>
        </a:p>
      </dgm:t>
    </dgm:pt>
    <dgm:pt modelId="{6B6DBB2A-822F-49B4-996A-5F9D91D70554}">
      <dgm:prSet phldrT="[Text]"/>
      <dgm:spPr/>
      <dgm:t>
        <a:bodyPr/>
        <a:lstStyle/>
        <a:p>
          <a:r>
            <a:rPr lang="en-GB" dirty="0"/>
            <a:t>Teacher</a:t>
          </a:r>
        </a:p>
      </dgm:t>
    </dgm:pt>
    <dgm:pt modelId="{60103701-AD88-4CA2-8033-30F24AD71C1B}" type="parTrans" cxnId="{55A8863B-59AB-49C2-AA4B-5418B7D41EBD}">
      <dgm:prSet/>
      <dgm:spPr/>
      <dgm:t>
        <a:bodyPr/>
        <a:lstStyle/>
        <a:p>
          <a:endParaRPr lang="en-GB"/>
        </a:p>
      </dgm:t>
    </dgm:pt>
    <dgm:pt modelId="{DF6B1936-1E75-4706-A00B-75F711976712}" type="sibTrans" cxnId="{55A8863B-59AB-49C2-AA4B-5418B7D41EBD}">
      <dgm:prSet/>
      <dgm:spPr/>
      <dgm:t>
        <a:bodyPr/>
        <a:lstStyle/>
        <a:p>
          <a:endParaRPr lang="en-GB"/>
        </a:p>
      </dgm:t>
    </dgm:pt>
    <dgm:pt modelId="{FE29301C-A101-4CF4-AF7A-16183FF06500}">
      <dgm:prSet phldrT="[Text]"/>
      <dgm:spPr/>
      <dgm:t>
        <a:bodyPr/>
        <a:lstStyle/>
        <a:p>
          <a:r>
            <a:rPr lang="en-GB" dirty="0"/>
            <a:t>Student</a:t>
          </a:r>
        </a:p>
      </dgm:t>
    </dgm:pt>
    <dgm:pt modelId="{7D774973-72BB-41F8-930B-041C3377F1E6}" type="parTrans" cxnId="{A2787CA0-66F5-4815-874E-67C5FFBC51C6}">
      <dgm:prSet/>
      <dgm:spPr/>
      <dgm:t>
        <a:bodyPr/>
        <a:lstStyle/>
        <a:p>
          <a:endParaRPr lang="en-GB"/>
        </a:p>
      </dgm:t>
    </dgm:pt>
    <dgm:pt modelId="{F149EAF9-5F2A-44D1-8688-85E5A2AD90C3}" type="sibTrans" cxnId="{A2787CA0-66F5-4815-874E-67C5FFBC51C6}">
      <dgm:prSet/>
      <dgm:spPr/>
      <dgm:t>
        <a:bodyPr/>
        <a:lstStyle/>
        <a:p>
          <a:endParaRPr lang="en-GB"/>
        </a:p>
      </dgm:t>
    </dgm:pt>
    <dgm:pt modelId="{8227AC89-45FF-4B2E-9FA3-AFACE98C1231}" type="pres">
      <dgm:prSet presAssocID="{2BE89CE2-994D-44EF-8133-5C5ED9F327E5}" presName="Name0" presStyleCnt="0">
        <dgm:presLayoutVars>
          <dgm:chMax val="11"/>
          <dgm:chPref val="11"/>
          <dgm:dir/>
          <dgm:resizeHandles/>
        </dgm:presLayoutVars>
      </dgm:prSet>
      <dgm:spPr/>
    </dgm:pt>
    <dgm:pt modelId="{4D70934A-972C-4E0F-BA44-A9AB4F4011DC}" type="pres">
      <dgm:prSet presAssocID="{FE29301C-A101-4CF4-AF7A-16183FF06500}" presName="Accent3" presStyleCnt="0"/>
      <dgm:spPr/>
    </dgm:pt>
    <dgm:pt modelId="{43CF790B-458B-4D77-9208-D052A4C2F043}" type="pres">
      <dgm:prSet presAssocID="{FE29301C-A101-4CF4-AF7A-16183FF06500}" presName="Accent" presStyleLbl="node1" presStyleIdx="0" presStyleCnt="3"/>
      <dgm:spPr/>
    </dgm:pt>
    <dgm:pt modelId="{A0222F0E-E810-48A4-BBFE-82C4CFE19984}" type="pres">
      <dgm:prSet presAssocID="{FE29301C-A101-4CF4-AF7A-16183FF06500}" presName="ParentBackground3" presStyleCnt="0"/>
      <dgm:spPr/>
    </dgm:pt>
    <dgm:pt modelId="{D58EEE51-11F5-441B-9F5D-30AEF5457186}" type="pres">
      <dgm:prSet presAssocID="{FE29301C-A101-4CF4-AF7A-16183FF06500}" presName="ParentBackground" presStyleLbl="fgAcc1" presStyleIdx="0" presStyleCnt="3"/>
      <dgm:spPr/>
    </dgm:pt>
    <dgm:pt modelId="{3478A922-3362-41DB-BB75-92EDDBF4E19D}" type="pres">
      <dgm:prSet presAssocID="{FE29301C-A101-4CF4-AF7A-16183FF06500}" presName="Parent3" presStyleLbl="revTx" presStyleIdx="0" presStyleCnt="0">
        <dgm:presLayoutVars>
          <dgm:chMax val="1"/>
          <dgm:chPref val="1"/>
          <dgm:bulletEnabled val="1"/>
        </dgm:presLayoutVars>
      </dgm:prSet>
      <dgm:spPr/>
    </dgm:pt>
    <dgm:pt modelId="{5F3196CE-9189-4B7C-96EF-8D90A3B1EFEE}" type="pres">
      <dgm:prSet presAssocID="{6B6DBB2A-822F-49B4-996A-5F9D91D70554}" presName="Accent2" presStyleCnt="0"/>
      <dgm:spPr/>
    </dgm:pt>
    <dgm:pt modelId="{3E085E5B-D59F-4A01-81B9-E83665CCFD3F}" type="pres">
      <dgm:prSet presAssocID="{6B6DBB2A-822F-49B4-996A-5F9D91D70554}" presName="Accent" presStyleLbl="node1" presStyleIdx="1" presStyleCnt="3" custLinFactNeighborY="1681"/>
      <dgm:spPr/>
    </dgm:pt>
    <dgm:pt modelId="{123D50A3-CD89-4A30-ADD2-5A7B901456FA}" type="pres">
      <dgm:prSet presAssocID="{6B6DBB2A-822F-49B4-996A-5F9D91D70554}" presName="ParentBackground2" presStyleCnt="0"/>
      <dgm:spPr/>
    </dgm:pt>
    <dgm:pt modelId="{894DA932-743E-43CF-B12F-7CCA7CF2D0FF}" type="pres">
      <dgm:prSet presAssocID="{6B6DBB2A-822F-49B4-996A-5F9D91D70554}" presName="ParentBackground" presStyleLbl="fgAcc1" presStyleIdx="1" presStyleCnt="3" custLinFactNeighborY="2547"/>
      <dgm:spPr/>
    </dgm:pt>
    <dgm:pt modelId="{6CA8D963-874D-4FCD-BAE5-2C8CB8952437}" type="pres">
      <dgm:prSet presAssocID="{6B6DBB2A-822F-49B4-996A-5F9D91D70554}" presName="Parent2" presStyleLbl="revTx" presStyleIdx="0" presStyleCnt="0">
        <dgm:presLayoutVars>
          <dgm:chMax val="1"/>
          <dgm:chPref val="1"/>
          <dgm:bulletEnabled val="1"/>
        </dgm:presLayoutVars>
      </dgm:prSet>
      <dgm:spPr/>
    </dgm:pt>
    <dgm:pt modelId="{BEA0CEFE-F70D-477A-9450-202969812FDA}" type="pres">
      <dgm:prSet presAssocID="{D05DF845-CB6F-459C-B1F4-3ADD7C21F00B}" presName="Accent1" presStyleCnt="0"/>
      <dgm:spPr/>
    </dgm:pt>
    <dgm:pt modelId="{DB228DBF-9B5D-4A94-B3EA-921A3F0BDBA5}" type="pres">
      <dgm:prSet presAssocID="{D05DF845-CB6F-459C-B1F4-3ADD7C21F00B}" presName="Accent" presStyleLbl="node1" presStyleIdx="2" presStyleCnt="3"/>
      <dgm:spPr/>
    </dgm:pt>
    <dgm:pt modelId="{AACA4CC6-E515-4E5F-B9E9-ED1FAFDDFD0D}" type="pres">
      <dgm:prSet presAssocID="{D05DF845-CB6F-459C-B1F4-3ADD7C21F00B}" presName="ParentBackground1" presStyleCnt="0"/>
      <dgm:spPr/>
    </dgm:pt>
    <dgm:pt modelId="{25F20981-3636-4BDB-9F01-D548BD6DE39A}" type="pres">
      <dgm:prSet presAssocID="{D05DF845-CB6F-459C-B1F4-3ADD7C21F00B}" presName="ParentBackground" presStyleLbl="fgAcc1" presStyleIdx="2" presStyleCnt="3"/>
      <dgm:spPr/>
    </dgm:pt>
    <dgm:pt modelId="{C7E7D990-323A-46BC-9112-2EBFC533ED00}" type="pres">
      <dgm:prSet presAssocID="{D05DF845-CB6F-459C-B1F4-3ADD7C21F00B}" presName="Parent1" presStyleLbl="revTx" presStyleIdx="0" presStyleCnt="0">
        <dgm:presLayoutVars>
          <dgm:chMax val="1"/>
          <dgm:chPref val="1"/>
          <dgm:bulletEnabled val="1"/>
        </dgm:presLayoutVars>
      </dgm:prSet>
      <dgm:spPr/>
    </dgm:pt>
  </dgm:ptLst>
  <dgm:cxnLst>
    <dgm:cxn modelId="{4932340D-C2BA-4A67-90A9-AF315539EAAF}" type="presOf" srcId="{6B6DBB2A-822F-49B4-996A-5F9D91D70554}" destId="{894DA932-743E-43CF-B12F-7CCA7CF2D0FF}" srcOrd="0" destOrd="0" presId="urn:microsoft.com/office/officeart/2011/layout/CircleProcess"/>
    <dgm:cxn modelId="{55A8863B-59AB-49C2-AA4B-5418B7D41EBD}" srcId="{2BE89CE2-994D-44EF-8133-5C5ED9F327E5}" destId="{6B6DBB2A-822F-49B4-996A-5F9D91D70554}" srcOrd="1" destOrd="0" parTransId="{60103701-AD88-4CA2-8033-30F24AD71C1B}" sibTransId="{DF6B1936-1E75-4706-A00B-75F711976712}"/>
    <dgm:cxn modelId="{4B73E151-15AF-419E-8DEF-A8B0F0A963FD}" type="presOf" srcId="{FE29301C-A101-4CF4-AF7A-16183FF06500}" destId="{D58EEE51-11F5-441B-9F5D-30AEF5457186}" srcOrd="0" destOrd="0" presId="urn:microsoft.com/office/officeart/2011/layout/CircleProcess"/>
    <dgm:cxn modelId="{8EC05887-3A88-4AAB-8999-6A04F02EAC54}" type="presOf" srcId="{2BE89CE2-994D-44EF-8133-5C5ED9F327E5}" destId="{8227AC89-45FF-4B2E-9FA3-AFACE98C1231}" srcOrd="0" destOrd="0" presId="urn:microsoft.com/office/officeart/2011/layout/CircleProcess"/>
    <dgm:cxn modelId="{114A8F9C-7501-4F44-8EFD-18823F77AB0E}" type="presOf" srcId="{FE29301C-A101-4CF4-AF7A-16183FF06500}" destId="{3478A922-3362-41DB-BB75-92EDDBF4E19D}" srcOrd="1" destOrd="0" presId="urn:microsoft.com/office/officeart/2011/layout/CircleProcess"/>
    <dgm:cxn modelId="{D0811F9E-FA69-4F39-ADA4-32C9E7442E2D}" type="presOf" srcId="{6B6DBB2A-822F-49B4-996A-5F9D91D70554}" destId="{6CA8D963-874D-4FCD-BAE5-2C8CB8952437}" srcOrd="1" destOrd="0" presId="urn:microsoft.com/office/officeart/2011/layout/CircleProcess"/>
    <dgm:cxn modelId="{A2787CA0-66F5-4815-874E-67C5FFBC51C6}" srcId="{2BE89CE2-994D-44EF-8133-5C5ED9F327E5}" destId="{FE29301C-A101-4CF4-AF7A-16183FF06500}" srcOrd="2" destOrd="0" parTransId="{7D774973-72BB-41F8-930B-041C3377F1E6}" sibTransId="{F149EAF9-5F2A-44D1-8688-85E5A2AD90C3}"/>
    <dgm:cxn modelId="{28A0DFC5-9B4F-4846-A66F-5BBECDE65DF7}" type="presOf" srcId="{D05DF845-CB6F-459C-B1F4-3ADD7C21F00B}" destId="{C7E7D990-323A-46BC-9112-2EBFC533ED00}" srcOrd="1" destOrd="0" presId="urn:microsoft.com/office/officeart/2011/layout/CircleProcess"/>
    <dgm:cxn modelId="{6EB279C6-43A7-4989-8B8F-A06694579BDE}" srcId="{2BE89CE2-994D-44EF-8133-5C5ED9F327E5}" destId="{D05DF845-CB6F-459C-B1F4-3ADD7C21F00B}" srcOrd="0" destOrd="0" parTransId="{206CADE3-B44F-4AE6-8500-11A68B571846}" sibTransId="{A8378E70-3D01-41E7-926A-334535E309D5}"/>
    <dgm:cxn modelId="{13DCF5E3-5F9B-44A5-ABC0-DF4BFE5E0957}" type="presOf" srcId="{D05DF845-CB6F-459C-B1F4-3ADD7C21F00B}" destId="{25F20981-3636-4BDB-9F01-D548BD6DE39A}" srcOrd="0" destOrd="0" presId="urn:microsoft.com/office/officeart/2011/layout/CircleProcess"/>
    <dgm:cxn modelId="{41A8DF28-16BE-4EA6-90DB-B1EA9E2CE6F9}" type="presParOf" srcId="{8227AC89-45FF-4B2E-9FA3-AFACE98C1231}" destId="{4D70934A-972C-4E0F-BA44-A9AB4F4011DC}" srcOrd="0" destOrd="0" presId="urn:microsoft.com/office/officeart/2011/layout/CircleProcess"/>
    <dgm:cxn modelId="{15EA4C89-4A8A-45CF-8049-37C5D0AD31A4}" type="presParOf" srcId="{4D70934A-972C-4E0F-BA44-A9AB4F4011DC}" destId="{43CF790B-458B-4D77-9208-D052A4C2F043}" srcOrd="0" destOrd="0" presId="urn:microsoft.com/office/officeart/2011/layout/CircleProcess"/>
    <dgm:cxn modelId="{7B60630B-2095-4BAB-A1BF-46C27CF8A0A4}" type="presParOf" srcId="{8227AC89-45FF-4B2E-9FA3-AFACE98C1231}" destId="{A0222F0E-E810-48A4-BBFE-82C4CFE19984}" srcOrd="1" destOrd="0" presId="urn:microsoft.com/office/officeart/2011/layout/CircleProcess"/>
    <dgm:cxn modelId="{1AC96740-AAC4-450C-BE4F-00FFC85D524E}" type="presParOf" srcId="{A0222F0E-E810-48A4-BBFE-82C4CFE19984}" destId="{D58EEE51-11F5-441B-9F5D-30AEF5457186}" srcOrd="0" destOrd="0" presId="urn:microsoft.com/office/officeart/2011/layout/CircleProcess"/>
    <dgm:cxn modelId="{4521F650-0F2B-4A4A-AB58-BC3FB0A296E7}" type="presParOf" srcId="{8227AC89-45FF-4B2E-9FA3-AFACE98C1231}" destId="{3478A922-3362-41DB-BB75-92EDDBF4E19D}" srcOrd="2" destOrd="0" presId="urn:microsoft.com/office/officeart/2011/layout/CircleProcess"/>
    <dgm:cxn modelId="{4BCD8ADB-62AE-4490-9EEA-4B76C3607E44}" type="presParOf" srcId="{8227AC89-45FF-4B2E-9FA3-AFACE98C1231}" destId="{5F3196CE-9189-4B7C-96EF-8D90A3B1EFEE}" srcOrd="3" destOrd="0" presId="urn:microsoft.com/office/officeart/2011/layout/CircleProcess"/>
    <dgm:cxn modelId="{22204B84-5755-47A6-A0ED-3F795138824E}" type="presParOf" srcId="{5F3196CE-9189-4B7C-96EF-8D90A3B1EFEE}" destId="{3E085E5B-D59F-4A01-81B9-E83665CCFD3F}" srcOrd="0" destOrd="0" presId="urn:microsoft.com/office/officeart/2011/layout/CircleProcess"/>
    <dgm:cxn modelId="{F9A435EB-F803-4FA1-B11B-085782D9EA48}" type="presParOf" srcId="{8227AC89-45FF-4B2E-9FA3-AFACE98C1231}" destId="{123D50A3-CD89-4A30-ADD2-5A7B901456FA}" srcOrd="4" destOrd="0" presId="urn:microsoft.com/office/officeart/2011/layout/CircleProcess"/>
    <dgm:cxn modelId="{C639E6F2-FB0B-40E4-A724-48814C230C53}" type="presParOf" srcId="{123D50A3-CD89-4A30-ADD2-5A7B901456FA}" destId="{894DA932-743E-43CF-B12F-7CCA7CF2D0FF}" srcOrd="0" destOrd="0" presId="urn:microsoft.com/office/officeart/2011/layout/CircleProcess"/>
    <dgm:cxn modelId="{EE931DAD-C76F-4EB6-A619-5A9A599C86F4}" type="presParOf" srcId="{8227AC89-45FF-4B2E-9FA3-AFACE98C1231}" destId="{6CA8D963-874D-4FCD-BAE5-2C8CB8952437}" srcOrd="5" destOrd="0" presId="urn:microsoft.com/office/officeart/2011/layout/CircleProcess"/>
    <dgm:cxn modelId="{F56F7617-E660-4FF4-8BB2-511E52C63147}" type="presParOf" srcId="{8227AC89-45FF-4B2E-9FA3-AFACE98C1231}" destId="{BEA0CEFE-F70D-477A-9450-202969812FDA}" srcOrd="6" destOrd="0" presId="urn:microsoft.com/office/officeart/2011/layout/CircleProcess"/>
    <dgm:cxn modelId="{2EC31223-726F-4D9B-8F70-ABA31B158DA0}" type="presParOf" srcId="{BEA0CEFE-F70D-477A-9450-202969812FDA}" destId="{DB228DBF-9B5D-4A94-B3EA-921A3F0BDBA5}" srcOrd="0" destOrd="0" presId="urn:microsoft.com/office/officeart/2011/layout/CircleProcess"/>
    <dgm:cxn modelId="{040CF0F2-9B77-4FB9-97CE-28A021AE8B7C}" type="presParOf" srcId="{8227AC89-45FF-4B2E-9FA3-AFACE98C1231}" destId="{AACA4CC6-E515-4E5F-B9E9-ED1FAFDDFD0D}" srcOrd="7" destOrd="0" presId="urn:microsoft.com/office/officeart/2011/layout/CircleProcess"/>
    <dgm:cxn modelId="{E0AE59EB-F36D-48A1-9B76-C59465D225DC}" type="presParOf" srcId="{AACA4CC6-E515-4E5F-B9E9-ED1FAFDDFD0D}" destId="{25F20981-3636-4BDB-9F01-D548BD6DE39A}" srcOrd="0" destOrd="0" presId="urn:microsoft.com/office/officeart/2011/layout/CircleProcess"/>
    <dgm:cxn modelId="{26E151C3-9A0F-496C-B91F-B5BF66A6CF36}" type="presParOf" srcId="{8227AC89-45FF-4B2E-9FA3-AFACE98C1231}" destId="{C7E7D990-323A-46BC-9112-2EBFC533ED00}"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46C5BB-33D6-4F54-A82E-B7DFF7BE9A7E}"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GB"/>
        </a:p>
      </dgm:t>
    </dgm:pt>
    <dgm:pt modelId="{C7465354-D6D4-4EF2-9E0D-0A5A86134351}">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a:t>“The good historian is like the giant of the fairy tale. He knows that wherever he catches the scent of human flesh, there his quarry lies.” p22</a:t>
          </a:r>
          <a:endParaRPr lang="en-GB" dirty="0"/>
        </a:p>
      </dgm:t>
    </dgm:pt>
    <dgm:pt modelId="{FD71553B-AA7F-44D0-8778-557E8E09276A}" type="parTrans" cxnId="{C832269F-977C-48D7-81C1-0D134FAC439A}">
      <dgm:prSet/>
      <dgm:spPr/>
      <dgm:t>
        <a:bodyPr/>
        <a:lstStyle/>
        <a:p>
          <a:endParaRPr lang="en-GB"/>
        </a:p>
      </dgm:t>
    </dgm:pt>
    <dgm:pt modelId="{41C19A32-5D33-43FC-9C43-1C22C60B3309}" type="sibTrans" cxnId="{C832269F-977C-48D7-81C1-0D134FAC439A}">
      <dgm:prSet/>
      <dgm:spPr/>
      <dgm:t>
        <a:bodyPr/>
        <a:lstStyle/>
        <a:p>
          <a:endParaRPr lang="en-GB"/>
        </a:p>
      </dgm:t>
    </dgm:pt>
    <dgm:pt modelId="{F0DC10E0-8BBA-4B03-831D-8AEB067529FB}">
      <dgm:prSet>
        <dgm:style>
          <a:lnRef idx="2">
            <a:schemeClr val="accent4"/>
          </a:lnRef>
          <a:fillRef idx="1">
            <a:schemeClr val="lt1"/>
          </a:fillRef>
          <a:effectRef idx="0">
            <a:schemeClr val="accent4"/>
          </a:effectRef>
          <a:fontRef idx="minor">
            <a:schemeClr val="dk1"/>
          </a:fontRef>
        </dgm:style>
      </dgm:prSet>
      <dgm:spPr/>
      <dgm:t>
        <a:bodyPr/>
        <a:lstStyle/>
        <a:p>
          <a:r>
            <a:rPr lang="en-US" dirty="0"/>
            <a:t>“Conclusions which are founded upon a delicate imputation of motive fall upon a graduated scale from the infinitely probable to the barely credible.” p93</a:t>
          </a:r>
        </a:p>
      </dgm:t>
    </dgm:pt>
    <dgm:pt modelId="{318C3833-6106-47AC-9C9F-192D900661E5}" type="parTrans" cxnId="{84B5DF8F-DA29-40DC-B730-68253A3FBBAF}">
      <dgm:prSet/>
      <dgm:spPr/>
      <dgm:t>
        <a:bodyPr/>
        <a:lstStyle/>
        <a:p>
          <a:endParaRPr lang="en-GB"/>
        </a:p>
      </dgm:t>
    </dgm:pt>
    <dgm:pt modelId="{631E68E1-4E2B-4AD9-A34E-BF86B92F068E}" type="sibTrans" cxnId="{84B5DF8F-DA29-40DC-B730-68253A3FBBAF}">
      <dgm:prSet/>
      <dgm:spPr/>
      <dgm:t>
        <a:bodyPr/>
        <a:lstStyle/>
        <a:p>
          <a:endParaRPr lang="en-GB"/>
        </a:p>
      </dgm:t>
    </dgm:pt>
    <dgm:pt modelId="{3EB8556F-381B-4129-968C-234561DE62F6}">
      <dgm:prSet>
        <dgm:style>
          <a:lnRef idx="2">
            <a:schemeClr val="accent4"/>
          </a:lnRef>
          <a:fillRef idx="1">
            <a:schemeClr val="lt1"/>
          </a:fillRef>
          <a:effectRef idx="0">
            <a:schemeClr val="accent4"/>
          </a:effectRef>
          <a:fontRef idx="minor">
            <a:schemeClr val="dk1"/>
          </a:fontRef>
        </dgm:style>
      </dgm:prSet>
      <dgm:spPr/>
      <dgm:t>
        <a:bodyPr/>
        <a:lstStyle/>
        <a:p>
          <a:r>
            <a:rPr lang="en-US" dirty="0"/>
            <a:t>“Human actions are essentially very delicate phenomena…properly to translate them into words, to fathom them rightly…great delicacy of language and precision shadings of verbal tone are necessary.” p22</a:t>
          </a:r>
        </a:p>
      </dgm:t>
    </dgm:pt>
    <dgm:pt modelId="{B39E0148-766F-4799-9D95-9A08D489C90A}" type="parTrans" cxnId="{4EA65EA8-323A-4D12-90C3-810271059A96}">
      <dgm:prSet/>
      <dgm:spPr/>
      <dgm:t>
        <a:bodyPr/>
        <a:lstStyle/>
        <a:p>
          <a:endParaRPr lang="en-GB"/>
        </a:p>
      </dgm:t>
    </dgm:pt>
    <dgm:pt modelId="{6B9A189D-5F66-4DAB-B510-C0CC9C3E53E9}" type="sibTrans" cxnId="{4EA65EA8-323A-4D12-90C3-810271059A96}">
      <dgm:prSet/>
      <dgm:spPr/>
      <dgm:t>
        <a:bodyPr/>
        <a:lstStyle/>
        <a:p>
          <a:endParaRPr lang="en-GB"/>
        </a:p>
      </dgm:t>
    </dgm:pt>
    <dgm:pt modelId="{BAB865C4-8D09-4188-AA70-0A9D062051D6}">
      <dgm:prSet>
        <dgm:style>
          <a:lnRef idx="2">
            <a:schemeClr val="accent4"/>
          </a:lnRef>
          <a:fillRef idx="1">
            <a:schemeClr val="lt1"/>
          </a:fillRef>
          <a:effectRef idx="0">
            <a:schemeClr val="accent4"/>
          </a:effectRef>
          <a:fontRef idx="minor">
            <a:schemeClr val="dk1"/>
          </a:fontRef>
        </dgm:style>
      </dgm:prSet>
      <dgm:spPr/>
      <dgm:t>
        <a:bodyPr/>
        <a:lstStyle/>
        <a:p>
          <a:r>
            <a:rPr lang="en-GB" dirty="0"/>
            <a:t>“…the knowledge of fragments, studied by turns, each for its own sake, will never produce the knowledge of the whole; it will not even produce that of the fragments themselves.” p128</a:t>
          </a:r>
          <a:endParaRPr lang="en-US" dirty="0"/>
        </a:p>
      </dgm:t>
    </dgm:pt>
    <dgm:pt modelId="{F302B2BE-74FD-4314-8E29-860D1EC1F237}" type="parTrans" cxnId="{DA4E61BF-54C1-4152-883C-43FC4D802ED0}">
      <dgm:prSet/>
      <dgm:spPr/>
      <dgm:t>
        <a:bodyPr/>
        <a:lstStyle/>
        <a:p>
          <a:endParaRPr lang="en-GB"/>
        </a:p>
      </dgm:t>
    </dgm:pt>
    <dgm:pt modelId="{25086500-4DD8-40E3-8085-81BD0249AC12}" type="sibTrans" cxnId="{DA4E61BF-54C1-4152-883C-43FC4D802ED0}">
      <dgm:prSet/>
      <dgm:spPr/>
      <dgm:t>
        <a:bodyPr/>
        <a:lstStyle/>
        <a:p>
          <a:endParaRPr lang="en-GB"/>
        </a:p>
      </dgm:t>
    </dgm:pt>
    <dgm:pt modelId="{F0ACAC24-727D-458A-B895-FE4D59482015}" type="pres">
      <dgm:prSet presAssocID="{C946C5BB-33D6-4F54-A82E-B7DFF7BE9A7E}" presName="linear" presStyleCnt="0">
        <dgm:presLayoutVars>
          <dgm:animLvl val="lvl"/>
          <dgm:resizeHandles val="exact"/>
        </dgm:presLayoutVars>
      </dgm:prSet>
      <dgm:spPr/>
    </dgm:pt>
    <dgm:pt modelId="{755745A7-7006-4A36-AF40-63C056A60B57}" type="pres">
      <dgm:prSet presAssocID="{C7465354-D6D4-4EF2-9E0D-0A5A86134351}" presName="parentText" presStyleLbl="node1" presStyleIdx="0" presStyleCnt="4">
        <dgm:presLayoutVars>
          <dgm:chMax val="0"/>
          <dgm:bulletEnabled val="1"/>
        </dgm:presLayoutVars>
      </dgm:prSet>
      <dgm:spPr/>
    </dgm:pt>
    <dgm:pt modelId="{ECCBE118-F3F1-4D9E-995B-F771BEB61814}" type="pres">
      <dgm:prSet presAssocID="{41C19A32-5D33-43FC-9C43-1C22C60B3309}" presName="spacer" presStyleCnt="0"/>
      <dgm:spPr/>
    </dgm:pt>
    <dgm:pt modelId="{D1107895-5B46-47AB-9E0B-FF37D54A1D8A}" type="pres">
      <dgm:prSet presAssocID="{F0DC10E0-8BBA-4B03-831D-8AEB067529FB}" presName="parentText" presStyleLbl="node1" presStyleIdx="1" presStyleCnt="4">
        <dgm:presLayoutVars>
          <dgm:chMax val="0"/>
          <dgm:bulletEnabled val="1"/>
        </dgm:presLayoutVars>
      </dgm:prSet>
      <dgm:spPr/>
    </dgm:pt>
    <dgm:pt modelId="{1966AC19-8488-4435-BD2F-90C91D4641FA}" type="pres">
      <dgm:prSet presAssocID="{631E68E1-4E2B-4AD9-A34E-BF86B92F068E}" presName="spacer" presStyleCnt="0"/>
      <dgm:spPr/>
    </dgm:pt>
    <dgm:pt modelId="{A0105AAF-5740-4937-B359-7D70C2656D20}" type="pres">
      <dgm:prSet presAssocID="{BAB865C4-8D09-4188-AA70-0A9D062051D6}" presName="parentText" presStyleLbl="node1" presStyleIdx="2" presStyleCnt="4">
        <dgm:presLayoutVars>
          <dgm:chMax val="0"/>
          <dgm:bulletEnabled val="1"/>
        </dgm:presLayoutVars>
      </dgm:prSet>
      <dgm:spPr/>
    </dgm:pt>
    <dgm:pt modelId="{6CA3E0F0-6F4A-4CCD-9B2A-C71763775206}" type="pres">
      <dgm:prSet presAssocID="{25086500-4DD8-40E3-8085-81BD0249AC12}" presName="spacer" presStyleCnt="0"/>
      <dgm:spPr/>
    </dgm:pt>
    <dgm:pt modelId="{88298467-53AC-41FF-9DAC-077A67BD14E3}" type="pres">
      <dgm:prSet presAssocID="{3EB8556F-381B-4129-968C-234561DE62F6}" presName="parentText" presStyleLbl="node1" presStyleIdx="3" presStyleCnt="4">
        <dgm:presLayoutVars>
          <dgm:chMax val="0"/>
          <dgm:bulletEnabled val="1"/>
        </dgm:presLayoutVars>
      </dgm:prSet>
      <dgm:spPr/>
    </dgm:pt>
  </dgm:ptLst>
  <dgm:cxnLst>
    <dgm:cxn modelId="{60216A0F-CAEE-4933-AA1D-B92F1628BAC7}" type="presOf" srcId="{C7465354-D6D4-4EF2-9E0D-0A5A86134351}" destId="{755745A7-7006-4A36-AF40-63C056A60B57}" srcOrd="0" destOrd="0" presId="urn:microsoft.com/office/officeart/2005/8/layout/vList2"/>
    <dgm:cxn modelId="{92F8D84D-EA4A-4C8B-A2FE-2D725242A249}" type="presOf" srcId="{BAB865C4-8D09-4188-AA70-0A9D062051D6}" destId="{A0105AAF-5740-4937-B359-7D70C2656D20}" srcOrd="0" destOrd="0" presId="urn:microsoft.com/office/officeart/2005/8/layout/vList2"/>
    <dgm:cxn modelId="{276D558B-0265-4B59-BF6A-6C68DD7386BA}" type="presOf" srcId="{3EB8556F-381B-4129-968C-234561DE62F6}" destId="{88298467-53AC-41FF-9DAC-077A67BD14E3}" srcOrd="0" destOrd="0" presId="urn:microsoft.com/office/officeart/2005/8/layout/vList2"/>
    <dgm:cxn modelId="{84B5DF8F-DA29-40DC-B730-68253A3FBBAF}" srcId="{C946C5BB-33D6-4F54-A82E-B7DFF7BE9A7E}" destId="{F0DC10E0-8BBA-4B03-831D-8AEB067529FB}" srcOrd="1" destOrd="0" parTransId="{318C3833-6106-47AC-9C9F-192D900661E5}" sibTransId="{631E68E1-4E2B-4AD9-A34E-BF86B92F068E}"/>
    <dgm:cxn modelId="{C832269F-977C-48D7-81C1-0D134FAC439A}" srcId="{C946C5BB-33D6-4F54-A82E-B7DFF7BE9A7E}" destId="{C7465354-D6D4-4EF2-9E0D-0A5A86134351}" srcOrd="0" destOrd="0" parTransId="{FD71553B-AA7F-44D0-8778-557E8E09276A}" sibTransId="{41C19A32-5D33-43FC-9C43-1C22C60B3309}"/>
    <dgm:cxn modelId="{4EA65EA8-323A-4D12-90C3-810271059A96}" srcId="{C946C5BB-33D6-4F54-A82E-B7DFF7BE9A7E}" destId="{3EB8556F-381B-4129-968C-234561DE62F6}" srcOrd="3" destOrd="0" parTransId="{B39E0148-766F-4799-9D95-9A08D489C90A}" sibTransId="{6B9A189D-5F66-4DAB-B510-C0CC9C3E53E9}"/>
    <dgm:cxn modelId="{DA4E61BF-54C1-4152-883C-43FC4D802ED0}" srcId="{C946C5BB-33D6-4F54-A82E-B7DFF7BE9A7E}" destId="{BAB865C4-8D09-4188-AA70-0A9D062051D6}" srcOrd="2" destOrd="0" parTransId="{F302B2BE-74FD-4314-8E29-860D1EC1F237}" sibTransId="{25086500-4DD8-40E3-8085-81BD0249AC12}"/>
    <dgm:cxn modelId="{320CA8C1-E82C-480E-BC7D-A898ADA43520}" type="presOf" srcId="{F0DC10E0-8BBA-4B03-831D-8AEB067529FB}" destId="{D1107895-5B46-47AB-9E0B-FF37D54A1D8A}" srcOrd="0" destOrd="0" presId="urn:microsoft.com/office/officeart/2005/8/layout/vList2"/>
    <dgm:cxn modelId="{DC234AF7-4F44-42D3-8EA4-78B1C798A355}" type="presOf" srcId="{C946C5BB-33D6-4F54-A82E-B7DFF7BE9A7E}" destId="{F0ACAC24-727D-458A-B895-FE4D59482015}" srcOrd="0" destOrd="0" presId="urn:microsoft.com/office/officeart/2005/8/layout/vList2"/>
    <dgm:cxn modelId="{D1AA451F-2C97-47FA-AA70-9132CAD4D60A}" type="presParOf" srcId="{F0ACAC24-727D-458A-B895-FE4D59482015}" destId="{755745A7-7006-4A36-AF40-63C056A60B57}" srcOrd="0" destOrd="0" presId="urn:microsoft.com/office/officeart/2005/8/layout/vList2"/>
    <dgm:cxn modelId="{09F5F6A2-004D-47DE-AEB4-26669F576C54}" type="presParOf" srcId="{F0ACAC24-727D-458A-B895-FE4D59482015}" destId="{ECCBE118-F3F1-4D9E-995B-F771BEB61814}" srcOrd="1" destOrd="0" presId="urn:microsoft.com/office/officeart/2005/8/layout/vList2"/>
    <dgm:cxn modelId="{A191420C-9D58-4814-A39F-B7F58BDF9AEB}" type="presParOf" srcId="{F0ACAC24-727D-458A-B895-FE4D59482015}" destId="{D1107895-5B46-47AB-9E0B-FF37D54A1D8A}" srcOrd="2" destOrd="0" presId="urn:microsoft.com/office/officeart/2005/8/layout/vList2"/>
    <dgm:cxn modelId="{AC0E41F4-E75C-4355-8F8A-4273FC2549C4}" type="presParOf" srcId="{F0ACAC24-727D-458A-B895-FE4D59482015}" destId="{1966AC19-8488-4435-BD2F-90C91D4641FA}" srcOrd="3" destOrd="0" presId="urn:microsoft.com/office/officeart/2005/8/layout/vList2"/>
    <dgm:cxn modelId="{852EA706-3689-451B-A4C8-25F099A2C6DC}" type="presParOf" srcId="{F0ACAC24-727D-458A-B895-FE4D59482015}" destId="{A0105AAF-5740-4937-B359-7D70C2656D20}" srcOrd="4" destOrd="0" presId="urn:microsoft.com/office/officeart/2005/8/layout/vList2"/>
    <dgm:cxn modelId="{B898BFF1-E34A-4A5A-BA5A-0A68CD939471}" type="presParOf" srcId="{F0ACAC24-727D-458A-B895-FE4D59482015}" destId="{6CA3E0F0-6F4A-4CCD-9B2A-C71763775206}" srcOrd="5" destOrd="0" presId="urn:microsoft.com/office/officeart/2005/8/layout/vList2"/>
    <dgm:cxn modelId="{74BEA578-B39D-4AAA-886F-FD98C8450B4F}" type="presParOf" srcId="{F0ACAC24-727D-458A-B895-FE4D59482015}" destId="{88298467-53AC-41FF-9DAC-077A67BD14E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BE357C-EC27-4F41-95B4-9C929411BC7A}"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GB"/>
        </a:p>
      </dgm:t>
    </dgm:pt>
    <dgm:pt modelId="{0B5A5DEA-D14D-4353-9777-0DF3E2BE46C0}">
      <dgm:prSet phldrT="[Text]">
        <dgm:style>
          <a:lnRef idx="1">
            <a:schemeClr val="accent2"/>
          </a:lnRef>
          <a:fillRef idx="3">
            <a:schemeClr val="accent2"/>
          </a:fillRef>
          <a:effectRef idx="2">
            <a:schemeClr val="accent2"/>
          </a:effectRef>
          <a:fontRef idx="minor">
            <a:schemeClr val="lt1"/>
          </a:fontRef>
        </dgm:style>
      </dgm:prSet>
      <dgm:spPr/>
      <dgm:t>
        <a:bodyPr/>
        <a:lstStyle/>
        <a:p>
          <a:pPr>
            <a:buFont typeface="+mj-lt"/>
            <a:buAutoNum type="arabicPeriod"/>
          </a:pPr>
          <a:r>
            <a:rPr lang="en-GB" dirty="0"/>
            <a:t>Fascination with the living, breathing people of the past and how historians bring them to life</a:t>
          </a:r>
        </a:p>
      </dgm:t>
    </dgm:pt>
    <dgm:pt modelId="{67BF53C4-75F4-45C2-8BB6-42CDC605AA2C}" type="parTrans" cxnId="{CB8B8309-4AF7-46FD-8213-0BA14DB7D9CF}">
      <dgm:prSet/>
      <dgm:spPr/>
      <dgm:t>
        <a:bodyPr/>
        <a:lstStyle/>
        <a:p>
          <a:endParaRPr lang="en-GB"/>
        </a:p>
      </dgm:t>
    </dgm:pt>
    <dgm:pt modelId="{2CE1B9D4-AB66-4577-A889-DA4B20247503}" type="sibTrans" cxnId="{CB8B8309-4AF7-46FD-8213-0BA14DB7D9CF}">
      <dgm:prSet/>
      <dgm:spPr/>
      <dgm:t>
        <a:bodyPr/>
        <a:lstStyle/>
        <a:p>
          <a:endParaRPr lang="en-GB"/>
        </a:p>
      </dgm:t>
    </dgm:pt>
    <dgm:pt modelId="{890CD1D1-76E4-49D8-B629-0AF6B291B615}">
      <dgm:prSet>
        <dgm:style>
          <a:lnRef idx="1">
            <a:schemeClr val="accent2"/>
          </a:lnRef>
          <a:fillRef idx="3">
            <a:schemeClr val="accent2"/>
          </a:fillRef>
          <a:effectRef idx="2">
            <a:schemeClr val="accent2"/>
          </a:effectRef>
          <a:fontRef idx="minor">
            <a:schemeClr val="lt1"/>
          </a:fontRef>
        </dgm:style>
      </dgm:prSet>
      <dgm:spPr/>
      <dgm:t>
        <a:bodyPr/>
        <a:lstStyle/>
        <a:p>
          <a:r>
            <a:rPr lang="en-GB" dirty="0"/>
            <a:t>Having a broad outline of British (and other) history</a:t>
          </a:r>
        </a:p>
      </dgm:t>
    </dgm:pt>
    <dgm:pt modelId="{EC4B9085-F8D7-4D16-BF47-FA0434429269}" type="parTrans" cxnId="{1BDD31BF-0738-4EB1-84E2-2315743E404B}">
      <dgm:prSet/>
      <dgm:spPr/>
      <dgm:t>
        <a:bodyPr/>
        <a:lstStyle/>
        <a:p>
          <a:endParaRPr lang="en-GB"/>
        </a:p>
      </dgm:t>
    </dgm:pt>
    <dgm:pt modelId="{303E54D8-B076-4211-9B19-9CA73795A21F}" type="sibTrans" cxnId="{1BDD31BF-0738-4EB1-84E2-2315743E404B}">
      <dgm:prSet/>
      <dgm:spPr/>
      <dgm:t>
        <a:bodyPr/>
        <a:lstStyle/>
        <a:p>
          <a:endParaRPr lang="en-GB"/>
        </a:p>
      </dgm:t>
    </dgm:pt>
    <dgm:pt modelId="{7271F397-1F6A-4E82-92BB-84ED86AD21D4}">
      <dgm:prSet>
        <dgm:style>
          <a:lnRef idx="1">
            <a:schemeClr val="accent2"/>
          </a:lnRef>
          <a:fillRef idx="3">
            <a:schemeClr val="accent2"/>
          </a:fillRef>
          <a:effectRef idx="2">
            <a:schemeClr val="accent2"/>
          </a:effectRef>
          <a:fontRef idx="minor">
            <a:schemeClr val="lt1"/>
          </a:fontRef>
        </dgm:style>
      </dgm:prSet>
      <dgm:spPr/>
      <dgm:t>
        <a:bodyPr/>
        <a:lstStyle/>
        <a:p>
          <a:r>
            <a:rPr lang="en-GB" dirty="0"/>
            <a:t>Building a sense of identity</a:t>
          </a:r>
        </a:p>
      </dgm:t>
    </dgm:pt>
    <dgm:pt modelId="{1C89AC1B-6EB8-434F-9997-BF26CF2A1892}" type="parTrans" cxnId="{DD35482A-600A-4991-B2BD-09ED02A88887}">
      <dgm:prSet/>
      <dgm:spPr/>
      <dgm:t>
        <a:bodyPr/>
        <a:lstStyle/>
        <a:p>
          <a:endParaRPr lang="en-GB"/>
        </a:p>
      </dgm:t>
    </dgm:pt>
    <dgm:pt modelId="{0C7618FD-2688-4323-9E16-A2AD14B80008}" type="sibTrans" cxnId="{DD35482A-600A-4991-B2BD-09ED02A88887}">
      <dgm:prSet/>
      <dgm:spPr/>
      <dgm:t>
        <a:bodyPr/>
        <a:lstStyle/>
        <a:p>
          <a:endParaRPr lang="en-GB"/>
        </a:p>
      </dgm:t>
    </dgm:pt>
    <dgm:pt modelId="{52A1CC52-64EC-4AB2-A326-A183B4EEB56F}">
      <dgm:prSet>
        <dgm:style>
          <a:lnRef idx="1">
            <a:schemeClr val="accent2"/>
          </a:lnRef>
          <a:fillRef idx="3">
            <a:schemeClr val="accent2"/>
          </a:fillRef>
          <a:effectRef idx="2">
            <a:schemeClr val="accent2"/>
          </a:effectRef>
          <a:fontRef idx="minor">
            <a:schemeClr val="lt1"/>
          </a:fontRef>
        </dgm:style>
      </dgm:prSet>
      <dgm:spPr/>
      <dgm:t>
        <a:bodyPr/>
        <a:lstStyle/>
        <a:p>
          <a:r>
            <a:rPr lang="en-GB" dirty="0"/>
            <a:t>Understanding how historians search for truth in the past</a:t>
          </a:r>
        </a:p>
      </dgm:t>
    </dgm:pt>
    <dgm:pt modelId="{58C756D1-9951-410E-A00F-C42571E3E731}" type="parTrans" cxnId="{4675569B-40E1-4963-B1A6-9F7471FC8E17}">
      <dgm:prSet/>
      <dgm:spPr/>
      <dgm:t>
        <a:bodyPr/>
        <a:lstStyle/>
        <a:p>
          <a:endParaRPr lang="en-GB"/>
        </a:p>
      </dgm:t>
    </dgm:pt>
    <dgm:pt modelId="{BD23DE78-1CF0-4E1F-8AA6-A06D8BC68C76}" type="sibTrans" cxnId="{4675569B-40E1-4963-B1A6-9F7471FC8E17}">
      <dgm:prSet/>
      <dgm:spPr/>
      <dgm:t>
        <a:bodyPr/>
        <a:lstStyle/>
        <a:p>
          <a:endParaRPr lang="en-GB"/>
        </a:p>
      </dgm:t>
    </dgm:pt>
    <dgm:pt modelId="{373A25B3-5A80-4FA5-91B3-839E7FAC9278}">
      <dgm:prSet>
        <dgm:style>
          <a:lnRef idx="1">
            <a:schemeClr val="accent2"/>
          </a:lnRef>
          <a:fillRef idx="3">
            <a:schemeClr val="accent2"/>
          </a:fillRef>
          <a:effectRef idx="2">
            <a:schemeClr val="accent2"/>
          </a:effectRef>
          <a:fontRef idx="minor">
            <a:schemeClr val="lt1"/>
          </a:fontRef>
        </dgm:style>
      </dgm:prSet>
      <dgm:spPr/>
      <dgm:t>
        <a:bodyPr/>
        <a:lstStyle/>
        <a:p>
          <a:r>
            <a:rPr lang="en-GB"/>
            <a:t>The ability to engage critically with the world</a:t>
          </a:r>
          <a:endParaRPr lang="en-GB" dirty="0"/>
        </a:p>
      </dgm:t>
    </dgm:pt>
    <dgm:pt modelId="{E2ACF02D-D4F1-4710-A2D6-66E1D9E508A7}" type="parTrans" cxnId="{0DCC75B4-90C8-4836-82AD-11EB37A5364D}">
      <dgm:prSet/>
      <dgm:spPr/>
      <dgm:t>
        <a:bodyPr/>
        <a:lstStyle/>
        <a:p>
          <a:endParaRPr lang="en-GB"/>
        </a:p>
      </dgm:t>
    </dgm:pt>
    <dgm:pt modelId="{DBEA2D96-A730-4C61-B863-0C8346CD46E2}" type="sibTrans" cxnId="{0DCC75B4-90C8-4836-82AD-11EB37A5364D}">
      <dgm:prSet/>
      <dgm:spPr/>
      <dgm:t>
        <a:bodyPr/>
        <a:lstStyle/>
        <a:p>
          <a:endParaRPr lang="en-GB"/>
        </a:p>
      </dgm:t>
    </dgm:pt>
    <dgm:pt modelId="{44AD725E-69CB-4874-B9AE-2864F80BF251}">
      <dgm:prSet>
        <dgm:style>
          <a:lnRef idx="1">
            <a:schemeClr val="accent2"/>
          </a:lnRef>
          <a:fillRef idx="3">
            <a:schemeClr val="accent2"/>
          </a:fillRef>
          <a:effectRef idx="2">
            <a:schemeClr val="accent2"/>
          </a:effectRef>
          <a:fontRef idx="minor">
            <a:schemeClr val="lt1"/>
          </a:fontRef>
        </dgm:style>
      </dgm:prSet>
      <dgm:spPr/>
      <dgm:t>
        <a:bodyPr/>
        <a:lstStyle/>
        <a:p>
          <a:r>
            <a:rPr lang="en-GB" dirty="0"/>
            <a:t>Exam success, citizenship, opportunities etc.</a:t>
          </a:r>
        </a:p>
      </dgm:t>
    </dgm:pt>
    <dgm:pt modelId="{9E5F65B7-99B6-4E85-B738-7C9171B15761}" type="parTrans" cxnId="{731E6BF7-2A23-4EA0-B3DA-88C2D0DF6437}">
      <dgm:prSet/>
      <dgm:spPr/>
      <dgm:t>
        <a:bodyPr/>
        <a:lstStyle/>
        <a:p>
          <a:endParaRPr lang="en-GB"/>
        </a:p>
      </dgm:t>
    </dgm:pt>
    <dgm:pt modelId="{EF190005-1408-4834-8C75-055F4ED83B9A}" type="sibTrans" cxnId="{731E6BF7-2A23-4EA0-B3DA-88C2D0DF6437}">
      <dgm:prSet/>
      <dgm:spPr/>
      <dgm:t>
        <a:bodyPr/>
        <a:lstStyle/>
        <a:p>
          <a:endParaRPr lang="en-GB"/>
        </a:p>
      </dgm:t>
    </dgm:pt>
    <dgm:pt modelId="{4D17E58E-0226-4A69-9660-85A13A6ADA09}" type="pres">
      <dgm:prSet presAssocID="{9CBE357C-EC27-4F41-95B4-9C929411BC7A}" presName="diagram" presStyleCnt="0">
        <dgm:presLayoutVars>
          <dgm:dir/>
          <dgm:resizeHandles val="exact"/>
        </dgm:presLayoutVars>
      </dgm:prSet>
      <dgm:spPr/>
    </dgm:pt>
    <dgm:pt modelId="{FEB89810-992B-41B8-B147-E0C47DDB2907}" type="pres">
      <dgm:prSet presAssocID="{0B5A5DEA-D14D-4353-9777-0DF3E2BE46C0}" presName="node" presStyleLbl="node1" presStyleIdx="0" presStyleCnt="6">
        <dgm:presLayoutVars>
          <dgm:bulletEnabled val="1"/>
        </dgm:presLayoutVars>
      </dgm:prSet>
      <dgm:spPr/>
    </dgm:pt>
    <dgm:pt modelId="{997A1964-5B71-4B89-A8C8-332622281DD7}" type="pres">
      <dgm:prSet presAssocID="{2CE1B9D4-AB66-4577-A889-DA4B20247503}" presName="sibTrans" presStyleCnt="0"/>
      <dgm:spPr/>
    </dgm:pt>
    <dgm:pt modelId="{D6C5A0DD-F306-407B-B542-BEE0F28557F6}" type="pres">
      <dgm:prSet presAssocID="{890CD1D1-76E4-49D8-B629-0AF6B291B615}" presName="node" presStyleLbl="node1" presStyleIdx="1" presStyleCnt="6">
        <dgm:presLayoutVars>
          <dgm:bulletEnabled val="1"/>
        </dgm:presLayoutVars>
      </dgm:prSet>
      <dgm:spPr/>
    </dgm:pt>
    <dgm:pt modelId="{0044B465-34EF-4E21-AF8B-EC1C60B7E635}" type="pres">
      <dgm:prSet presAssocID="{303E54D8-B076-4211-9B19-9CA73795A21F}" presName="sibTrans" presStyleCnt="0"/>
      <dgm:spPr/>
    </dgm:pt>
    <dgm:pt modelId="{7FD56F71-0335-4C0C-B25D-3D987DD67435}" type="pres">
      <dgm:prSet presAssocID="{7271F397-1F6A-4E82-92BB-84ED86AD21D4}" presName="node" presStyleLbl="node1" presStyleIdx="2" presStyleCnt="6">
        <dgm:presLayoutVars>
          <dgm:bulletEnabled val="1"/>
        </dgm:presLayoutVars>
      </dgm:prSet>
      <dgm:spPr/>
    </dgm:pt>
    <dgm:pt modelId="{6C0035F6-D6A1-48E1-B236-28036B6BB35D}" type="pres">
      <dgm:prSet presAssocID="{0C7618FD-2688-4323-9E16-A2AD14B80008}" presName="sibTrans" presStyleCnt="0"/>
      <dgm:spPr/>
    </dgm:pt>
    <dgm:pt modelId="{F927FB4B-8325-4C19-B4B5-4BE65A96FA22}" type="pres">
      <dgm:prSet presAssocID="{52A1CC52-64EC-4AB2-A326-A183B4EEB56F}" presName="node" presStyleLbl="node1" presStyleIdx="3" presStyleCnt="6">
        <dgm:presLayoutVars>
          <dgm:bulletEnabled val="1"/>
        </dgm:presLayoutVars>
      </dgm:prSet>
      <dgm:spPr/>
    </dgm:pt>
    <dgm:pt modelId="{D1399777-F8BE-48E8-9493-2D0A47C02399}" type="pres">
      <dgm:prSet presAssocID="{BD23DE78-1CF0-4E1F-8AA6-A06D8BC68C76}" presName="sibTrans" presStyleCnt="0"/>
      <dgm:spPr/>
    </dgm:pt>
    <dgm:pt modelId="{626C5891-4739-4DC1-8487-CE4399297878}" type="pres">
      <dgm:prSet presAssocID="{373A25B3-5A80-4FA5-91B3-839E7FAC9278}" presName="node" presStyleLbl="node1" presStyleIdx="4" presStyleCnt="6">
        <dgm:presLayoutVars>
          <dgm:bulletEnabled val="1"/>
        </dgm:presLayoutVars>
      </dgm:prSet>
      <dgm:spPr/>
    </dgm:pt>
    <dgm:pt modelId="{AF70ACB9-CFBA-4BE5-89A0-E7C523863F65}" type="pres">
      <dgm:prSet presAssocID="{DBEA2D96-A730-4C61-B863-0C8346CD46E2}" presName="sibTrans" presStyleCnt="0"/>
      <dgm:spPr/>
    </dgm:pt>
    <dgm:pt modelId="{F7C6CBC7-547D-460C-AFEC-7860CCC656A9}" type="pres">
      <dgm:prSet presAssocID="{44AD725E-69CB-4874-B9AE-2864F80BF251}" presName="node" presStyleLbl="node1" presStyleIdx="5" presStyleCnt="6">
        <dgm:presLayoutVars>
          <dgm:bulletEnabled val="1"/>
        </dgm:presLayoutVars>
      </dgm:prSet>
      <dgm:spPr/>
    </dgm:pt>
  </dgm:ptLst>
  <dgm:cxnLst>
    <dgm:cxn modelId="{C0594502-5745-4237-A51F-75A1DFDCE26F}" type="presOf" srcId="{0B5A5DEA-D14D-4353-9777-0DF3E2BE46C0}" destId="{FEB89810-992B-41B8-B147-E0C47DDB2907}" srcOrd="0" destOrd="0" presId="urn:microsoft.com/office/officeart/2005/8/layout/default"/>
    <dgm:cxn modelId="{C1A1D704-7671-4FA0-BC70-441AFD32A3F4}" type="presOf" srcId="{7271F397-1F6A-4E82-92BB-84ED86AD21D4}" destId="{7FD56F71-0335-4C0C-B25D-3D987DD67435}" srcOrd="0" destOrd="0" presId="urn:microsoft.com/office/officeart/2005/8/layout/default"/>
    <dgm:cxn modelId="{CB8B8309-4AF7-46FD-8213-0BA14DB7D9CF}" srcId="{9CBE357C-EC27-4F41-95B4-9C929411BC7A}" destId="{0B5A5DEA-D14D-4353-9777-0DF3E2BE46C0}" srcOrd="0" destOrd="0" parTransId="{67BF53C4-75F4-45C2-8BB6-42CDC605AA2C}" sibTransId="{2CE1B9D4-AB66-4577-A889-DA4B20247503}"/>
    <dgm:cxn modelId="{DD35482A-600A-4991-B2BD-09ED02A88887}" srcId="{9CBE357C-EC27-4F41-95B4-9C929411BC7A}" destId="{7271F397-1F6A-4E82-92BB-84ED86AD21D4}" srcOrd="2" destOrd="0" parTransId="{1C89AC1B-6EB8-434F-9997-BF26CF2A1892}" sibTransId="{0C7618FD-2688-4323-9E16-A2AD14B80008}"/>
    <dgm:cxn modelId="{31F7E37E-9AFB-4060-A3E6-C7F064A5E0D2}" type="presOf" srcId="{373A25B3-5A80-4FA5-91B3-839E7FAC9278}" destId="{626C5891-4739-4DC1-8487-CE4399297878}" srcOrd="0" destOrd="0" presId="urn:microsoft.com/office/officeart/2005/8/layout/default"/>
    <dgm:cxn modelId="{11D49F90-A6BB-4BBA-B7EF-4312B64C9886}" type="presOf" srcId="{52A1CC52-64EC-4AB2-A326-A183B4EEB56F}" destId="{F927FB4B-8325-4C19-B4B5-4BE65A96FA22}" srcOrd="0" destOrd="0" presId="urn:microsoft.com/office/officeart/2005/8/layout/default"/>
    <dgm:cxn modelId="{15DF3A9B-4A84-41E2-9E73-6CEF6D5B9C79}" type="presOf" srcId="{890CD1D1-76E4-49D8-B629-0AF6B291B615}" destId="{D6C5A0DD-F306-407B-B542-BEE0F28557F6}" srcOrd="0" destOrd="0" presId="urn:microsoft.com/office/officeart/2005/8/layout/default"/>
    <dgm:cxn modelId="{4675569B-40E1-4963-B1A6-9F7471FC8E17}" srcId="{9CBE357C-EC27-4F41-95B4-9C929411BC7A}" destId="{52A1CC52-64EC-4AB2-A326-A183B4EEB56F}" srcOrd="3" destOrd="0" parTransId="{58C756D1-9951-410E-A00F-C42571E3E731}" sibTransId="{BD23DE78-1CF0-4E1F-8AA6-A06D8BC68C76}"/>
    <dgm:cxn modelId="{0DCC75B4-90C8-4836-82AD-11EB37A5364D}" srcId="{9CBE357C-EC27-4F41-95B4-9C929411BC7A}" destId="{373A25B3-5A80-4FA5-91B3-839E7FAC9278}" srcOrd="4" destOrd="0" parTransId="{E2ACF02D-D4F1-4710-A2D6-66E1D9E508A7}" sibTransId="{DBEA2D96-A730-4C61-B863-0C8346CD46E2}"/>
    <dgm:cxn modelId="{1BDD31BF-0738-4EB1-84E2-2315743E404B}" srcId="{9CBE357C-EC27-4F41-95B4-9C929411BC7A}" destId="{890CD1D1-76E4-49D8-B629-0AF6B291B615}" srcOrd="1" destOrd="0" parTransId="{EC4B9085-F8D7-4D16-BF47-FA0434429269}" sibTransId="{303E54D8-B076-4211-9B19-9CA73795A21F}"/>
    <dgm:cxn modelId="{C2BAA0D2-A142-4A5E-9145-FD368CB4FF7B}" type="presOf" srcId="{44AD725E-69CB-4874-B9AE-2864F80BF251}" destId="{F7C6CBC7-547D-460C-AFEC-7860CCC656A9}" srcOrd="0" destOrd="0" presId="urn:microsoft.com/office/officeart/2005/8/layout/default"/>
    <dgm:cxn modelId="{C6BE35D6-52B4-4744-9075-DB22B572FB54}" type="presOf" srcId="{9CBE357C-EC27-4F41-95B4-9C929411BC7A}" destId="{4D17E58E-0226-4A69-9660-85A13A6ADA09}" srcOrd="0" destOrd="0" presId="urn:microsoft.com/office/officeart/2005/8/layout/default"/>
    <dgm:cxn modelId="{731E6BF7-2A23-4EA0-B3DA-88C2D0DF6437}" srcId="{9CBE357C-EC27-4F41-95B4-9C929411BC7A}" destId="{44AD725E-69CB-4874-B9AE-2864F80BF251}" srcOrd="5" destOrd="0" parTransId="{9E5F65B7-99B6-4E85-B738-7C9171B15761}" sibTransId="{EF190005-1408-4834-8C75-055F4ED83B9A}"/>
    <dgm:cxn modelId="{C9506267-D377-411C-8FF6-8DD4CF95AA4F}" type="presParOf" srcId="{4D17E58E-0226-4A69-9660-85A13A6ADA09}" destId="{FEB89810-992B-41B8-B147-E0C47DDB2907}" srcOrd="0" destOrd="0" presId="urn:microsoft.com/office/officeart/2005/8/layout/default"/>
    <dgm:cxn modelId="{19FDF1B7-D22C-4023-A768-B9F7F58938B9}" type="presParOf" srcId="{4D17E58E-0226-4A69-9660-85A13A6ADA09}" destId="{997A1964-5B71-4B89-A8C8-332622281DD7}" srcOrd="1" destOrd="0" presId="urn:microsoft.com/office/officeart/2005/8/layout/default"/>
    <dgm:cxn modelId="{E37DF602-B24B-4A5A-99ED-FEA1B32346B8}" type="presParOf" srcId="{4D17E58E-0226-4A69-9660-85A13A6ADA09}" destId="{D6C5A0DD-F306-407B-B542-BEE0F28557F6}" srcOrd="2" destOrd="0" presId="urn:microsoft.com/office/officeart/2005/8/layout/default"/>
    <dgm:cxn modelId="{D9384823-CA26-4AAD-9B47-9EE2A9454B3A}" type="presParOf" srcId="{4D17E58E-0226-4A69-9660-85A13A6ADA09}" destId="{0044B465-34EF-4E21-AF8B-EC1C60B7E635}" srcOrd="3" destOrd="0" presId="urn:microsoft.com/office/officeart/2005/8/layout/default"/>
    <dgm:cxn modelId="{494742E4-AAC2-4428-902C-EA4A7E64B7DA}" type="presParOf" srcId="{4D17E58E-0226-4A69-9660-85A13A6ADA09}" destId="{7FD56F71-0335-4C0C-B25D-3D987DD67435}" srcOrd="4" destOrd="0" presId="urn:microsoft.com/office/officeart/2005/8/layout/default"/>
    <dgm:cxn modelId="{56033979-5379-4C2D-940F-0A5B3A633E21}" type="presParOf" srcId="{4D17E58E-0226-4A69-9660-85A13A6ADA09}" destId="{6C0035F6-D6A1-48E1-B236-28036B6BB35D}" srcOrd="5" destOrd="0" presId="urn:microsoft.com/office/officeart/2005/8/layout/default"/>
    <dgm:cxn modelId="{944FB6F8-D4A3-40E7-8CC5-E1127DF9A337}" type="presParOf" srcId="{4D17E58E-0226-4A69-9660-85A13A6ADA09}" destId="{F927FB4B-8325-4C19-B4B5-4BE65A96FA22}" srcOrd="6" destOrd="0" presId="urn:microsoft.com/office/officeart/2005/8/layout/default"/>
    <dgm:cxn modelId="{F6776A88-7228-41F2-BE06-C358FC1B2935}" type="presParOf" srcId="{4D17E58E-0226-4A69-9660-85A13A6ADA09}" destId="{D1399777-F8BE-48E8-9493-2D0A47C02399}" srcOrd="7" destOrd="0" presId="urn:microsoft.com/office/officeart/2005/8/layout/default"/>
    <dgm:cxn modelId="{38643312-EDA9-4A7A-A5B0-44905F215C30}" type="presParOf" srcId="{4D17E58E-0226-4A69-9660-85A13A6ADA09}" destId="{626C5891-4739-4DC1-8487-CE4399297878}" srcOrd="8" destOrd="0" presId="urn:microsoft.com/office/officeart/2005/8/layout/default"/>
    <dgm:cxn modelId="{0C0C2EB4-FAC9-43F9-86B7-16A60B03F3D8}" type="presParOf" srcId="{4D17E58E-0226-4A69-9660-85A13A6ADA09}" destId="{AF70ACB9-CFBA-4BE5-89A0-E7C523863F65}" srcOrd="9" destOrd="0" presId="urn:microsoft.com/office/officeart/2005/8/layout/default"/>
    <dgm:cxn modelId="{DF3A34C3-C01E-45CE-9A43-60A430222AEF}" type="presParOf" srcId="{4D17E58E-0226-4A69-9660-85A13A6ADA09}" destId="{F7C6CBC7-547D-460C-AFEC-7860CCC656A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291D75-973B-42E3-B068-63610788B56F}"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GB"/>
        </a:p>
      </dgm:t>
    </dgm:pt>
    <dgm:pt modelId="{C6853F32-5BA7-4E1E-AD89-CB9BACE59EC6}">
      <dgm:prSet phldrT="[Text]"/>
      <dgm:spPr/>
      <dgm:t>
        <a:bodyPr/>
        <a:lstStyle/>
        <a:p>
          <a:r>
            <a:rPr lang="en-GB" dirty="0"/>
            <a:t>Which fascinating little stories?</a:t>
          </a:r>
        </a:p>
      </dgm:t>
    </dgm:pt>
    <dgm:pt modelId="{92E80B6E-CF10-44B1-807E-489233732F87}" type="parTrans" cxnId="{84E9601C-8867-4E1B-BF2E-A1C018CDD567}">
      <dgm:prSet/>
      <dgm:spPr/>
      <dgm:t>
        <a:bodyPr/>
        <a:lstStyle/>
        <a:p>
          <a:endParaRPr lang="en-GB"/>
        </a:p>
      </dgm:t>
    </dgm:pt>
    <dgm:pt modelId="{D86D5163-F697-4D4B-96E4-2147BB563556}" type="sibTrans" cxnId="{84E9601C-8867-4E1B-BF2E-A1C018CDD567}">
      <dgm:prSet/>
      <dgm:spPr/>
      <dgm:t>
        <a:bodyPr/>
        <a:lstStyle/>
        <a:p>
          <a:endParaRPr lang="en-GB"/>
        </a:p>
      </dgm:t>
    </dgm:pt>
    <dgm:pt modelId="{690BE558-AA80-4546-A95F-773CF1C21124}">
      <dgm:prSet phldrT="[Text]"/>
      <dgm:spPr/>
      <dgm:t>
        <a:bodyPr/>
        <a:lstStyle/>
        <a:p>
          <a:r>
            <a:rPr lang="en-GB" dirty="0"/>
            <a:t>Which recurring ideas?</a:t>
          </a:r>
        </a:p>
      </dgm:t>
    </dgm:pt>
    <dgm:pt modelId="{D2CF465C-9B48-4608-880F-C734257ED476}" type="parTrans" cxnId="{29FBB723-18CC-413E-B667-0DED14BA3697}">
      <dgm:prSet/>
      <dgm:spPr/>
      <dgm:t>
        <a:bodyPr/>
        <a:lstStyle/>
        <a:p>
          <a:endParaRPr lang="en-GB"/>
        </a:p>
      </dgm:t>
    </dgm:pt>
    <dgm:pt modelId="{1E97E50C-750D-46DD-A312-4C4E986A3860}" type="sibTrans" cxnId="{29FBB723-18CC-413E-B667-0DED14BA3697}">
      <dgm:prSet/>
      <dgm:spPr/>
      <dgm:t>
        <a:bodyPr/>
        <a:lstStyle/>
        <a:p>
          <a:endParaRPr lang="en-GB"/>
        </a:p>
      </dgm:t>
    </dgm:pt>
    <dgm:pt modelId="{CFE3B23B-CB52-464D-B9A0-25AA297B7A18}">
      <dgm:prSet phldrT="[Text]"/>
      <dgm:spPr/>
      <dgm:t>
        <a:bodyPr/>
        <a:lstStyle/>
        <a:p>
          <a:r>
            <a:rPr lang="en-GB" dirty="0"/>
            <a:t>Which disciplinary ideas?</a:t>
          </a:r>
        </a:p>
      </dgm:t>
    </dgm:pt>
    <dgm:pt modelId="{9C0E9D45-A3C6-42C3-9718-13F86A4B6FCF}" type="parTrans" cxnId="{393667B8-8FC2-4CB7-AABB-E67713867687}">
      <dgm:prSet/>
      <dgm:spPr/>
      <dgm:t>
        <a:bodyPr/>
        <a:lstStyle/>
        <a:p>
          <a:endParaRPr lang="en-GB"/>
        </a:p>
      </dgm:t>
    </dgm:pt>
    <dgm:pt modelId="{FD617B12-4E92-44D4-BE3A-C4B9F01E1B1A}" type="sibTrans" cxnId="{393667B8-8FC2-4CB7-AABB-E67713867687}">
      <dgm:prSet/>
      <dgm:spPr/>
      <dgm:t>
        <a:bodyPr/>
        <a:lstStyle/>
        <a:p>
          <a:endParaRPr lang="en-GB"/>
        </a:p>
      </dgm:t>
    </dgm:pt>
    <dgm:pt modelId="{424F3D7F-7A70-4CBF-A5DE-6817396AC26E}">
      <dgm:prSet phldrT="[Text]"/>
      <dgm:spPr/>
      <dgm:t>
        <a:bodyPr/>
        <a:lstStyle/>
        <a:p>
          <a:r>
            <a:rPr lang="en-GB" dirty="0"/>
            <a:t>Which big stories?</a:t>
          </a:r>
        </a:p>
      </dgm:t>
    </dgm:pt>
    <dgm:pt modelId="{9FBC3EDF-5D90-44C7-BE84-B63548A4EE33}" type="parTrans" cxnId="{3B48E966-F26D-4545-8C0B-FEE205FE55E3}">
      <dgm:prSet/>
      <dgm:spPr/>
      <dgm:t>
        <a:bodyPr/>
        <a:lstStyle/>
        <a:p>
          <a:endParaRPr lang="en-GB"/>
        </a:p>
      </dgm:t>
    </dgm:pt>
    <dgm:pt modelId="{36997D87-E3E9-42C0-BE75-3391C25BFD67}" type="sibTrans" cxnId="{3B48E966-F26D-4545-8C0B-FEE205FE55E3}">
      <dgm:prSet/>
      <dgm:spPr/>
      <dgm:t>
        <a:bodyPr/>
        <a:lstStyle/>
        <a:p>
          <a:endParaRPr lang="en-GB"/>
        </a:p>
      </dgm:t>
    </dgm:pt>
    <dgm:pt modelId="{9311E7B4-55B5-45BF-93BD-2FFD1D6464D6}">
      <dgm:prSet phldrT="[Text]"/>
      <dgm:spPr/>
      <dgm:t>
        <a:bodyPr/>
        <a:lstStyle/>
        <a:p>
          <a:r>
            <a:rPr lang="en-GB" dirty="0"/>
            <a:t>Which key events / people?</a:t>
          </a:r>
        </a:p>
      </dgm:t>
    </dgm:pt>
    <dgm:pt modelId="{55F2F69A-E09A-4381-A68C-3448A31268B1}" type="parTrans" cxnId="{F6C0CFCE-EA4A-4BE0-9F27-2273BFD50920}">
      <dgm:prSet/>
      <dgm:spPr/>
      <dgm:t>
        <a:bodyPr/>
        <a:lstStyle/>
        <a:p>
          <a:endParaRPr lang="en-GB"/>
        </a:p>
      </dgm:t>
    </dgm:pt>
    <dgm:pt modelId="{721B18D9-F954-4750-8670-7E6E565DDE7D}" type="sibTrans" cxnId="{F6C0CFCE-EA4A-4BE0-9F27-2273BFD50920}">
      <dgm:prSet/>
      <dgm:spPr/>
      <dgm:t>
        <a:bodyPr/>
        <a:lstStyle/>
        <a:p>
          <a:endParaRPr lang="en-GB"/>
        </a:p>
      </dgm:t>
    </dgm:pt>
    <dgm:pt modelId="{7844F953-4F50-4991-AD6F-FD7D6A4F59CE}">
      <dgm:prSet phldrT="[Text]"/>
      <dgm:spPr/>
      <dgm:t>
        <a:bodyPr/>
        <a:lstStyle/>
        <a:p>
          <a:r>
            <a:rPr lang="en-GB" dirty="0"/>
            <a:t>e.g. authority, democracy, migration?</a:t>
          </a:r>
        </a:p>
      </dgm:t>
    </dgm:pt>
    <dgm:pt modelId="{51862821-160D-451B-BF65-1CC0A60F0E00}" type="parTrans" cxnId="{16A7B926-296D-4B96-A9FB-118A5D639C45}">
      <dgm:prSet/>
      <dgm:spPr/>
      <dgm:t>
        <a:bodyPr/>
        <a:lstStyle/>
        <a:p>
          <a:endParaRPr lang="en-GB"/>
        </a:p>
      </dgm:t>
    </dgm:pt>
    <dgm:pt modelId="{DA4CC135-D164-4BA4-9737-64E420F3A732}" type="sibTrans" cxnId="{16A7B926-296D-4B96-A9FB-118A5D639C45}">
      <dgm:prSet/>
      <dgm:spPr/>
      <dgm:t>
        <a:bodyPr/>
        <a:lstStyle/>
        <a:p>
          <a:endParaRPr lang="en-GB"/>
        </a:p>
      </dgm:t>
    </dgm:pt>
    <dgm:pt modelId="{D1ECAFA9-0C4A-4F41-AA9E-04AD561A0F58}">
      <dgm:prSet phldrT="[Text]"/>
      <dgm:spPr/>
      <dgm:t>
        <a:bodyPr/>
        <a:lstStyle/>
        <a:p>
          <a:r>
            <a:rPr lang="en-GB" dirty="0"/>
            <a:t>e.g. lynchpins: 1066? Peasants’ Revolt? Black Death?</a:t>
          </a:r>
        </a:p>
      </dgm:t>
    </dgm:pt>
    <dgm:pt modelId="{47D22154-8805-4C1C-AAE3-2A1342931490}" type="parTrans" cxnId="{93F6B626-D552-4A2B-8107-B053F16C7D4B}">
      <dgm:prSet/>
      <dgm:spPr/>
      <dgm:t>
        <a:bodyPr/>
        <a:lstStyle/>
        <a:p>
          <a:endParaRPr lang="en-GB"/>
        </a:p>
      </dgm:t>
    </dgm:pt>
    <dgm:pt modelId="{ECA2C9BD-96DF-4157-94D2-E10513623DDA}" type="sibTrans" cxnId="{93F6B626-D552-4A2B-8107-B053F16C7D4B}">
      <dgm:prSet/>
      <dgm:spPr/>
      <dgm:t>
        <a:bodyPr/>
        <a:lstStyle/>
        <a:p>
          <a:endParaRPr lang="en-GB"/>
        </a:p>
      </dgm:t>
    </dgm:pt>
    <dgm:pt modelId="{922999A4-EDD2-47CD-AE96-6E704C0C2665}">
      <dgm:prSet phldrT="[Text]"/>
      <dgm:spPr/>
      <dgm:t>
        <a:bodyPr/>
        <a:lstStyle/>
        <a:p>
          <a:r>
            <a:rPr lang="en-GB" dirty="0"/>
            <a:t>e.g. the concept of liberty, the notion of an empire</a:t>
          </a:r>
        </a:p>
      </dgm:t>
    </dgm:pt>
    <dgm:pt modelId="{52945DD8-D174-4FBE-AB04-C7F45D8025EE}" type="parTrans" cxnId="{D319BBAA-569C-433F-86A8-4F8F43676A3F}">
      <dgm:prSet/>
      <dgm:spPr/>
      <dgm:t>
        <a:bodyPr/>
        <a:lstStyle/>
        <a:p>
          <a:endParaRPr lang="en-GB"/>
        </a:p>
      </dgm:t>
    </dgm:pt>
    <dgm:pt modelId="{EE3EBB1C-68BC-47BE-9455-4E9151648CF9}" type="sibTrans" cxnId="{D319BBAA-569C-433F-86A8-4F8F43676A3F}">
      <dgm:prSet/>
      <dgm:spPr/>
      <dgm:t>
        <a:bodyPr/>
        <a:lstStyle/>
        <a:p>
          <a:endParaRPr lang="en-GB"/>
        </a:p>
      </dgm:t>
    </dgm:pt>
    <dgm:pt modelId="{21136FC5-F37F-46E5-AE21-30BC20AA612A}">
      <dgm:prSet phldrT="[Text]"/>
      <dgm:spPr/>
      <dgm:t>
        <a:bodyPr/>
        <a:lstStyle/>
        <a:p>
          <a:r>
            <a:rPr lang="en-GB" dirty="0"/>
            <a:t>e.g. SO concepts, enquiry etc.</a:t>
          </a:r>
        </a:p>
      </dgm:t>
    </dgm:pt>
    <dgm:pt modelId="{59554586-7B1B-407E-812D-9DA0545A7FBD}" type="parTrans" cxnId="{D534F985-304C-410C-9CA4-8EA58BE22A03}">
      <dgm:prSet/>
      <dgm:spPr/>
      <dgm:t>
        <a:bodyPr/>
        <a:lstStyle/>
        <a:p>
          <a:endParaRPr lang="en-GB"/>
        </a:p>
      </dgm:t>
    </dgm:pt>
    <dgm:pt modelId="{6B646FCD-E3A8-43CC-A1E4-46580B149BF5}" type="sibTrans" cxnId="{D534F985-304C-410C-9CA4-8EA58BE22A03}">
      <dgm:prSet/>
      <dgm:spPr/>
      <dgm:t>
        <a:bodyPr/>
        <a:lstStyle/>
        <a:p>
          <a:endParaRPr lang="en-GB"/>
        </a:p>
      </dgm:t>
    </dgm:pt>
    <dgm:pt modelId="{B9B45376-44B3-4369-8828-D809ABE7419D}" type="pres">
      <dgm:prSet presAssocID="{80291D75-973B-42E3-B068-63610788B56F}" presName="linear" presStyleCnt="0">
        <dgm:presLayoutVars>
          <dgm:animLvl val="lvl"/>
          <dgm:resizeHandles val="exact"/>
        </dgm:presLayoutVars>
      </dgm:prSet>
      <dgm:spPr/>
    </dgm:pt>
    <dgm:pt modelId="{29916D03-9FA1-40EF-ABA1-269CB1D60310}" type="pres">
      <dgm:prSet presAssocID="{424F3D7F-7A70-4CBF-A5DE-6817396AC26E}" presName="parentText" presStyleLbl="node1" presStyleIdx="0" presStyleCnt="5">
        <dgm:presLayoutVars>
          <dgm:chMax val="0"/>
          <dgm:bulletEnabled val="1"/>
        </dgm:presLayoutVars>
      </dgm:prSet>
      <dgm:spPr/>
    </dgm:pt>
    <dgm:pt modelId="{4866F817-F503-4DAD-B775-5E2B7C22E336}" type="pres">
      <dgm:prSet presAssocID="{424F3D7F-7A70-4CBF-A5DE-6817396AC26E}" presName="childText" presStyleLbl="revTx" presStyleIdx="0" presStyleCnt="4">
        <dgm:presLayoutVars>
          <dgm:bulletEnabled val="1"/>
        </dgm:presLayoutVars>
      </dgm:prSet>
      <dgm:spPr/>
    </dgm:pt>
    <dgm:pt modelId="{356E8E15-0764-42B2-944F-EDEEC7D92426}" type="pres">
      <dgm:prSet presAssocID="{9311E7B4-55B5-45BF-93BD-2FFD1D6464D6}" presName="parentText" presStyleLbl="node1" presStyleIdx="1" presStyleCnt="5">
        <dgm:presLayoutVars>
          <dgm:chMax val="0"/>
          <dgm:bulletEnabled val="1"/>
        </dgm:presLayoutVars>
      </dgm:prSet>
      <dgm:spPr/>
    </dgm:pt>
    <dgm:pt modelId="{3CD34D8F-41FE-40ED-B789-676A0ECCD26D}" type="pres">
      <dgm:prSet presAssocID="{9311E7B4-55B5-45BF-93BD-2FFD1D6464D6}" presName="childText" presStyleLbl="revTx" presStyleIdx="1" presStyleCnt="4">
        <dgm:presLayoutVars>
          <dgm:bulletEnabled val="1"/>
        </dgm:presLayoutVars>
      </dgm:prSet>
      <dgm:spPr/>
    </dgm:pt>
    <dgm:pt modelId="{05C9545F-219B-48EC-AD3E-F33AC6244733}" type="pres">
      <dgm:prSet presAssocID="{C6853F32-5BA7-4E1E-AD89-CB9BACE59EC6}" presName="parentText" presStyleLbl="node1" presStyleIdx="2" presStyleCnt="5">
        <dgm:presLayoutVars>
          <dgm:chMax val="0"/>
          <dgm:bulletEnabled val="1"/>
        </dgm:presLayoutVars>
      </dgm:prSet>
      <dgm:spPr/>
    </dgm:pt>
    <dgm:pt modelId="{6BB74FD0-16D6-419A-BDC6-AE48ABD9580F}" type="pres">
      <dgm:prSet presAssocID="{D86D5163-F697-4D4B-96E4-2147BB563556}" presName="spacer" presStyleCnt="0"/>
      <dgm:spPr/>
    </dgm:pt>
    <dgm:pt modelId="{6B60A2DC-897C-406A-BA49-BF9254BA7802}" type="pres">
      <dgm:prSet presAssocID="{690BE558-AA80-4546-A95F-773CF1C21124}" presName="parentText" presStyleLbl="node1" presStyleIdx="3" presStyleCnt="5">
        <dgm:presLayoutVars>
          <dgm:chMax val="0"/>
          <dgm:bulletEnabled val="1"/>
        </dgm:presLayoutVars>
      </dgm:prSet>
      <dgm:spPr/>
    </dgm:pt>
    <dgm:pt modelId="{BC29E503-1336-4EB0-81CC-D5C457387991}" type="pres">
      <dgm:prSet presAssocID="{690BE558-AA80-4546-A95F-773CF1C21124}" presName="childText" presStyleLbl="revTx" presStyleIdx="2" presStyleCnt="4">
        <dgm:presLayoutVars>
          <dgm:bulletEnabled val="1"/>
        </dgm:presLayoutVars>
      </dgm:prSet>
      <dgm:spPr/>
    </dgm:pt>
    <dgm:pt modelId="{E4A65FCD-A1C3-4358-BDD5-95B9748066C8}" type="pres">
      <dgm:prSet presAssocID="{CFE3B23B-CB52-464D-B9A0-25AA297B7A18}" presName="parentText" presStyleLbl="node1" presStyleIdx="4" presStyleCnt="5">
        <dgm:presLayoutVars>
          <dgm:chMax val="0"/>
          <dgm:bulletEnabled val="1"/>
        </dgm:presLayoutVars>
      </dgm:prSet>
      <dgm:spPr/>
    </dgm:pt>
    <dgm:pt modelId="{B236CC25-0731-4EE4-8768-362EEAA0A6DE}" type="pres">
      <dgm:prSet presAssocID="{CFE3B23B-CB52-464D-B9A0-25AA297B7A18}" presName="childText" presStyleLbl="revTx" presStyleIdx="3" presStyleCnt="4">
        <dgm:presLayoutVars>
          <dgm:bulletEnabled val="1"/>
        </dgm:presLayoutVars>
      </dgm:prSet>
      <dgm:spPr/>
    </dgm:pt>
  </dgm:ptLst>
  <dgm:cxnLst>
    <dgm:cxn modelId="{84E9601C-8867-4E1B-BF2E-A1C018CDD567}" srcId="{80291D75-973B-42E3-B068-63610788B56F}" destId="{C6853F32-5BA7-4E1E-AD89-CB9BACE59EC6}" srcOrd="2" destOrd="0" parTransId="{92E80B6E-CF10-44B1-807E-489233732F87}" sibTransId="{D86D5163-F697-4D4B-96E4-2147BB563556}"/>
    <dgm:cxn modelId="{9DEF0B20-7FED-4EEC-A406-0C23ED17E040}" type="presOf" srcId="{CFE3B23B-CB52-464D-B9A0-25AA297B7A18}" destId="{E4A65FCD-A1C3-4358-BDD5-95B9748066C8}" srcOrd="0" destOrd="0" presId="urn:microsoft.com/office/officeart/2005/8/layout/vList2"/>
    <dgm:cxn modelId="{29FBB723-18CC-413E-B667-0DED14BA3697}" srcId="{80291D75-973B-42E3-B068-63610788B56F}" destId="{690BE558-AA80-4546-A95F-773CF1C21124}" srcOrd="3" destOrd="0" parTransId="{D2CF465C-9B48-4608-880F-C734257ED476}" sibTransId="{1E97E50C-750D-46DD-A312-4C4E986A3860}"/>
    <dgm:cxn modelId="{93F6B626-D552-4A2B-8107-B053F16C7D4B}" srcId="{9311E7B4-55B5-45BF-93BD-2FFD1D6464D6}" destId="{D1ECAFA9-0C4A-4F41-AA9E-04AD561A0F58}" srcOrd="0" destOrd="0" parTransId="{47D22154-8805-4C1C-AAE3-2A1342931490}" sibTransId="{ECA2C9BD-96DF-4157-94D2-E10513623DDA}"/>
    <dgm:cxn modelId="{16A7B926-296D-4B96-A9FB-118A5D639C45}" srcId="{424F3D7F-7A70-4CBF-A5DE-6817396AC26E}" destId="{7844F953-4F50-4991-AD6F-FD7D6A4F59CE}" srcOrd="0" destOrd="0" parTransId="{51862821-160D-451B-BF65-1CC0A60F0E00}" sibTransId="{DA4CC135-D164-4BA4-9737-64E420F3A732}"/>
    <dgm:cxn modelId="{837A0134-917C-476A-A1F5-B344E5A148D9}" type="presOf" srcId="{80291D75-973B-42E3-B068-63610788B56F}" destId="{B9B45376-44B3-4369-8828-D809ABE7419D}" srcOrd="0" destOrd="0" presId="urn:microsoft.com/office/officeart/2005/8/layout/vList2"/>
    <dgm:cxn modelId="{D15A7D49-9743-4E54-8A79-49715293A27D}" type="presOf" srcId="{9311E7B4-55B5-45BF-93BD-2FFD1D6464D6}" destId="{356E8E15-0764-42B2-944F-EDEEC7D92426}" srcOrd="0" destOrd="0" presId="urn:microsoft.com/office/officeart/2005/8/layout/vList2"/>
    <dgm:cxn modelId="{3B48E966-F26D-4545-8C0B-FEE205FE55E3}" srcId="{80291D75-973B-42E3-B068-63610788B56F}" destId="{424F3D7F-7A70-4CBF-A5DE-6817396AC26E}" srcOrd="0" destOrd="0" parTransId="{9FBC3EDF-5D90-44C7-BE84-B63548A4EE33}" sibTransId="{36997D87-E3E9-42C0-BE75-3391C25BFD67}"/>
    <dgm:cxn modelId="{D534F985-304C-410C-9CA4-8EA58BE22A03}" srcId="{CFE3B23B-CB52-464D-B9A0-25AA297B7A18}" destId="{21136FC5-F37F-46E5-AE21-30BC20AA612A}" srcOrd="0" destOrd="0" parTransId="{59554586-7B1B-407E-812D-9DA0545A7FBD}" sibTransId="{6B646FCD-E3A8-43CC-A1E4-46580B149BF5}"/>
    <dgm:cxn modelId="{EA8CFD8B-22F0-48A2-BB35-F6196C4B7976}" type="presOf" srcId="{424F3D7F-7A70-4CBF-A5DE-6817396AC26E}" destId="{29916D03-9FA1-40EF-ABA1-269CB1D60310}" srcOrd="0" destOrd="0" presId="urn:microsoft.com/office/officeart/2005/8/layout/vList2"/>
    <dgm:cxn modelId="{237EB68C-C3B4-46A4-8955-AE89A271B102}" type="presOf" srcId="{922999A4-EDD2-47CD-AE96-6E704C0C2665}" destId="{BC29E503-1336-4EB0-81CC-D5C457387991}" srcOrd="0" destOrd="0" presId="urn:microsoft.com/office/officeart/2005/8/layout/vList2"/>
    <dgm:cxn modelId="{CD5F58A0-E10B-4F0E-9D88-4108DD4DD6DF}" type="presOf" srcId="{C6853F32-5BA7-4E1E-AD89-CB9BACE59EC6}" destId="{05C9545F-219B-48EC-AD3E-F33AC6244733}" srcOrd="0" destOrd="0" presId="urn:microsoft.com/office/officeart/2005/8/layout/vList2"/>
    <dgm:cxn modelId="{419E82A4-D2AD-4A67-99F7-39BAFA0E00CE}" type="presOf" srcId="{7844F953-4F50-4991-AD6F-FD7D6A4F59CE}" destId="{4866F817-F503-4DAD-B775-5E2B7C22E336}" srcOrd="0" destOrd="0" presId="urn:microsoft.com/office/officeart/2005/8/layout/vList2"/>
    <dgm:cxn modelId="{D319BBAA-569C-433F-86A8-4F8F43676A3F}" srcId="{690BE558-AA80-4546-A95F-773CF1C21124}" destId="{922999A4-EDD2-47CD-AE96-6E704C0C2665}" srcOrd="0" destOrd="0" parTransId="{52945DD8-D174-4FBE-AB04-C7F45D8025EE}" sibTransId="{EE3EBB1C-68BC-47BE-9455-4E9151648CF9}"/>
    <dgm:cxn modelId="{393667B8-8FC2-4CB7-AABB-E67713867687}" srcId="{80291D75-973B-42E3-B068-63610788B56F}" destId="{CFE3B23B-CB52-464D-B9A0-25AA297B7A18}" srcOrd="4" destOrd="0" parTransId="{9C0E9D45-A3C6-42C3-9718-13F86A4B6FCF}" sibTransId="{FD617B12-4E92-44D4-BE3A-C4B9F01E1B1A}"/>
    <dgm:cxn modelId="{FA84CFC0-E7E1-42C6-9384-AB93DB31BAE0}" type="presOf" srcId="{21136FC5-F37F-46E5-AE21-30BC20AA612A}" destId="{B236CC25-0731-4EE4-8768-362EEAA0A6DE}" srcOrd="0" destOrd="0" presId="urn:microsoft.com/office/officeart/2005/8/layout/vList2"/>
    <dgm:cxn modelId="{EC201EC7-753A-442B-96F2-65A719969276}" type="presOf" srcId="{D1ECAFA9-0C4A-4F41-AA9E-04AD561A0F58}" destId="{3CD34D8F-41FE-40ED-B789-676A0ECCD26D}" srcOrd="0" destOrd="0" presId="urn:microsoft.com/office/officeart/2005/8/layout/vList2"/>
    <dgm:cxn modelId="{F6C0CFCE-EA4A-4BE0-9F27-2273BFD50920}" srcId="{80291D75-973B-42E3-B068-63610788B56F}" destId="{9311E7B4-55B5-45BF-93BD-2FFD1D6464D6}" srcOrd="1" destOrd="0" parTransId="{55F2F69A-E09A-4381-A68C-3448A31268B1}" sibTransId="{721B18D9-F954-4750-8670-7E6E565DDE7D}"/>
    <dgm:cxn modelId="{B2C6F1F4-CA34-4DBA-999E-694895D74EC0}" type="presOf" srcId="{690BE558-AA80-4546-A95F-773CF1C21124}" destId="{6B60A2DC-897C-406A-BA49-BF9254BA7802}" srcOrd="0" destOrd="0" presId="urn:microsoft.com/office/officeart/2005/8/layout/vList2"/>
    <dgm:cxn modelId="{66F6F7D3-FD69-417E-82A1-88468A29FC69}" type="presParOf" srcId="{B9B45376-44B3-4369-8828-D809ABE7419D}" destId="{29916D03-9FA1-40EF-ABA1-269CB1D60310}" srcOrd="0" destOrd="0" presId="urn:microsoft.com/office/officeart/2005/8/layout/vList2"/>
    <dgm:cxn modelId="{EE34B785-F01A-4FE0-88BA-5BE35E3E8B06}" type="presParOf" srcId="{B9B45376-44B3-4369-8828-D809ABE7419D}" destId="{4866F817-F503-4DAD-B775-5E2B7C22E336}" srcOrd="1" destOrd="0" presId="urn:microsoft.com/office/officeart/2005/8/layout/vList2"/>
    <dgm:cxn modelId="{5DFF39EC-3A99-4993-A654-52CC8E9EC68A}" type="presParOf" srcId="{B9B45376-44B3-4369-8828-D809ABE7419D}" destId="{356E8E15-0764-42B2-944F-EDEEC7D92426}" srcOrd="2" destOrd="0" presId="urn:microsoft.com/office/officeart/2005/8/layout/vList2"/>
    <dgm:cxn modelId="{BD13F8D5-6749-41F6-BBEF-BFB2AA57C111}" type="presParOf" srcId="{B9B45376-44B3-4369-8828-D809ABE7419D}" destId="{3CD34D8F-41FE-40ED-B789-676A0ECCD26D}" srcOrd="3" destOrd="0" presId="urn:microsoft.com/office/officeart/2005/8/layout/vList2"/>
    <dgm:cxn modelId="{4CE2DED1-711A-46E3-BF8A-6DD5C2286CCD}" type="presParOf" srcId="{B9B45376-44B3-4369-8828-D809ABE7419D}" destId="{05C9545F-219B-48EC-AD3E-F33AC6244733}" srcOrd="4" destOrd="0" presId="urn:microsoft.com/office/officeart/2005/8/layout/vList2"/>
    <dgm:cxn modelId="{9CCA4045-DBB8-44B2-9B45-2E91A858147B}" type="presParOf" srcId="{B9B45376-44B3-4369-8828-D809ABE7419D}" destId="{6BB74FD0-16D6-419A-BDC6-AE48ABD9580F}" srcOrd="5" destOrd="0" presId="urn:microsoft.com/office/officeart/2005/8/layout/vList2"/>
    <dgm:cxn modelId="{BE0DCB25-C58C-4416-944F-D703FFA50D0C}" type="presParOf" srcId="{B9B45376-44B3-4369-8828-D809ABE7419D}" destId="{6B60A2DC-897C-406A-BA49-BF9254BA7802}" srcOrd="6" destOrd="0" presId="urn:microsoft.com/office/officeart/2005/8/layout/vList2"/>
    <dgm:cxn modelId="{1A0B5280-BF31-4559-A2D3-C0F282B4D040}" type="presParOf" srcId="{B9B45376-44B3-4369-8828-D809ABE7419D}" destId="{BC29E503-1336-4EB0-81CC-D5C457387991}" srcOrd="7" destOrd="0" presId="urn:microsoft.com/office/officeart/2005/8/layout/vList2"/>
    <dgm:cxn modelId="{B187A77C-9047-43AF-B065-0458FDE89223}" type="presParOf" srcId="{B9B45376-44B3-4369-8828-D809ABE7419D}" destId="{E4A65FCD-A1C3-4358-BDD5-95B9748066C8}" srcOrd="8" destOrd="0" presId="urn:microsoft.com/office/officeart/2005/8/layout/vList2"/>
    <dgm:cxn modelId="{AEC5384D-1D69-4602-BE22-3B0FCE547DD0}" type="presParOf" srcId="{B9B45376-44B3-4369-8828-D809ABE7419D}" destId="{B236CC25-0731-4EE4-8768-362EEAA0A6DE}"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128ED51-0FC1-40A1-B5B3-1F862DA7FA1E}" type="doc">
      <dgm:prSet loTypeId="urn:microsoft.com/office/officeart/2005/8/layout/bProcess4" loCatId="process" qsTypeId="urn:microsoft.com/office/officeart/2005/8/quickstyle/simple3" qsCatId="simple" csTypeId="urn:microsoft.com/office/officeart/2005/8/colors/colorful4" csCatId="colorful" phldr="1"/>
      <dgm:spPr/>
      <dgm:t>
        <a:bodyPr/>
        <a:lstStyle/>
        <a:p>
          <a:endParaRPr lang="en-GB"/>
        </a:p>
      </dgm:t>
    </dgm:pt>
    <dgm:pt modelId="{D4E2230B-0A09-40CE-92BD-69998E94FBE7}">
      <dgm:prSet phldrT="[Text]"/>
      <dgm:spPr/>
      <dgm:t>
        <a:bodyPr/>
        <a:lstStyle/>
        <a:p>
          <a:r>
            <a:rPr lang="en-GB" b="1" dirty="0"/>
            <a:t>How exactly did the Normans conquer England? </a:t>
          </a:r>
          <a:endParaRPr lang="en-GB" dirty="0"/>
        </a:p>
      </dgm:t>
    </dgm:pt>
    <dgm:pt modelId="{33BA13D0-C1BC-45A8-B364-72A0860346D1}" type="parTrans" cxnId="{C99E40C4-E09B-4C9E-A47F-9CBCDD256EA4}">
      <dgm:prSet/>
      <dgm:spPr/>
      <dgm:t>
        <a:bodyPr/>
        <a:lstStyle/>
        <a:p>
          <a:endParaRPr lang="en-GB"/>
        </a:p>
      </dgm:t>
    </dgm:pt>
    <dgm:pt modelId="{91C010BD-F6F7-4D05-AE91-F8DBAC2029BE}" type="sibTrans" cxnId="{C99E40C4-E09B-4C9E-A47F-9CBCDD256EA4}">
      <dgm:prSet/>
      <dgm:spPr/>
      <dgm:t>
        <a:bodyPr/>
        <a:lstStyle/>
        <a:p>
          <a:endParaRPr lang="en-GB"/>
        </a:p>
      </dgm:t>
    </dgm:pt>
    <dgm:pt modelId="{CF4D54B4-C88F-4ED8-A5C2-F0CA6F789B41}">
      <dgm:prSet phldrT="[Text]"/>
      <dgm:spPr/>
      <dgm:t>
        <a:bodyPr/>
        <a:lstStyle/>
        <a:p>
          <a:r>
            <a:rPr lang="en-GB" b="1" dirty="0"/>
            <a:t>Was Edward I the ideal medieval king?</a:t>
          </a:r>
          <a:endParaRPr lang="en-GB" dirty="0"/>
        </a:p>
      </dgm:t>
    </dgm:pt>
    <dgm:pt modelId="{45220622-B1F9-4883-B273-1E863E492073}" type="parTrans" cxnId="{0742BF6A-FFC9-468A-9978-991EA9677E0C}">
      <dgm:prSet/>
      <dgm:spPr/>
      <dgm:t>
        <a:bodyPr/>
        <a:lstStyle/>
        <a:p>
          <a:endParaRPr lang="en-GB"/>
        </a:p>
      </dgm:t>
    </dgm:pt>
    <dgm:pt modelId="{FFED2316-BE26-4820-8957-60DEF7C439F1}" type="sibTrans" cxnId="{0742BF6A-FFC9-468A-9978-991EA9677E0C}">
      <dgm:prSet/>
      <dgm:spPr/>
      <dgm:t>
        <a:bodyPr/>
        <a:lstStyle/>
        <a:p>
          <a:endParaRPr lang="en-GB"/>
        </a:p>
      </dgm:t>
    </dgm:pt>
    <dgm:pt modelId="{057F88E9-549A-424A-A1A8-CE6888196860}">
      <dgm:prSet phldrT="[Text]"/>
      <dgm:spPr/>
      <dgm:t>
        <a:bodyPr/>
        <a:lstStyle/>
        <a:p>
          <a:r>
            <a:rPr lang="en-GB" b="1" dirty="0"/>
            <a:t>What mattered to people in the fourteenth century?</a:t>
          </a:r>
          <a:endParaRPr lang="en-GB" dirty="0"/>
        </a:p>
      </dgm:t>
    </dgm:pt>
    <dgm:pt modelId="{C15E71E7-5348-45FC-B1A4-DE0D409B741A}" type="parTrans" cxnId="{8A3CFDDC-45AB-4B08-A867-71F71F66D358}">
      <dgm:prSet/>
      <dgm:spPr/>
      <dgm:t>
        <a:bodyPr/>
        <a:lstStyle/>
        <a:p>
          <a:endParaRPr lang="en-GB"/>
        </a:p>
      </dgm:t>
    </dgm:pt>
    <dgm:pt modelId="{F63ABF26-6D1B-4E8B-A0E0-D48952453963}" type="sibTrans" cxnId="{8A3CFDDC-45AB-4B08-A867-71F71F66D358}">
      <dgm:prSet/>
      <dgm:spPr/>
      <dgm:t>
        <a:bodyPr/>
        <a:lstStyle/>
        <a:p>
          <a:endParaRPr lang="en-GB"/>
        </a:p>
      </dgm:t>
    </dgm:pt>
    <dgm:pt modelId="{C4D4E3AC-8196-482A-BE1E-A19F0B62953C}">
      <dgm:prSet phldrT="[Text]"/>
      <dgm:spPr/>
      <dgm:t>
        <a:bodyPr/>
        <a:lstStyle/>
        <a:p>
          <a:r>
            <a:rPr lang="en-GB" b="1" dirty="0"/>
            <a:t>Could anyone control the church in the 15</a:t>
          </a:r>
          <a:r>
            <a:rPr lang="en-GB" b="1" baseline="30000" dirty="0"/>
            <a:t>th</a:t>
          </a:r>
          <a:r>
            <a:rPr lang="en-GB" b="1" dirty="0"/>
            <a:t> century?</a:t>
          </a:r>
        </a:p>
      </dgm:t>
    </dgm:pt>
    <dgm:pt modelId="{D743912E-0525-4181-9F21-68E2B422276F}" type="parTrans" cxnId="{B30994B6-9ABA-47DE-8FBE-A210947B71B0}">
      <dgm:prSet/>
      <dgm:spPr/>
      <dgm:t>
        <a:bodyPr/>
        <a:lstStyle/>
        <a:p>
          <a:endParaRPr lang="en-GB"/>
        </a:p>
      </dgm:t>
    </dgm:pt>
    <dgm:pt modelId="{7BA0E966-47F2-4C0B-8427-CDD2E2E272F3}" type="sibTrans" cxnId="{B30994B6-9ABA-47DE-8FBE-A210947B71B0}">
      <dgm:prSet/>
      <dgm:spPr/>
      <dgm:t>
        <a:bodyPr/>
        <a:lstStyle/>
        <a:p>
          <a:endParaRPr lang="en-GB"/>
        </a:p>
      </dgm:t>
    </dgm:pt>
    <dgm:pt modelId="{AC93828C-459A-4BCF-B387-D9899AE903ED}">
      <dgm:prSet phldrT="[Text]"/>
      <dgm:spPr/>
      <dgm:t>
        <a:bodyPr/>
        <a:lstStyle/>
        <a:p>
          <a:r>
            <a:rPr lang="en-GB" b="1" dirty="0"/>
            <a:t>What should everyone know about the Black Death?</a:t>
          </a:r>
        </a:p>
      </dgm:t>
    </dgm:pt>
    <dgm:pt modelId="{5C96310A-14FD-4D8C-839B-034923ADFAE5}" type="parTrans" cxnId="{153CB265-ED20-4A8E-ABD3-44F218010992}">
      <dgm:prSet/>
      <dgm:spPr/>
      <dgm:t>
        <a:bodyPr/>
        <a:lstStyle/>
        <a:p>
          <a:endParaRPr lang="en-GB"/>
        </a:p>
      </dgm:t>
    </dgm:pt>
    <dgm:pt modelId="{523D30A4-CC7B-459C-87CD-6DE1E76E2610}" type="sibTrans" cxnId="{153CB265-ED20-4A8E-ABD3-44F218010992}">
      <dgm:prSet/>
      <dgm:spPr/>
      <dgm:t>
        <a:bodyPr/>
        <a:lstStyle/>
        <a:p>
          <a:endParaRPr lang="en-GB"/>
        </a:p>
      </dgm:t>
    </dgm:pt>
    <dgm:pt modelId="{9C34B7A4-B418-437D-9F38-BE5235391833}">
      <dgm:prSet phldrT="[Text]"/>
      <dgm:spPr/>
      <dgm:t>
        <a:bodyPr/>
        <a:lstStyle/>
        <a:p>
          <a:r>
            <a:rPr lang="en-GB" dirty="0"/>
            <a:t>…</a:t>
          </a:r>
        </a:p>
      </dgm:t>
    </dgm:pt>
    <dgm:pt modelId="{FE52C104-4398-4D14-A0FD-D72A459956DF}" type="parTrans" cxnId="{8CBCF04B-3AD5-4B91-B970-80B376832CBD}">
      <dgm:prSet/>
      <dgm:spPr/>
      <dgm:t>
        <a:bodyPr/>
        <a:lstStyle/>
        <a:p>
          <a:endParaRPr lang="en-GB"/>
        </a:p>
      </dgm:t>
    </dgm:pt>
    <dgm:pt modelId="{387EAF34-20A5-4F0D-AA84-DDA6B663B5A7}" type="sibTrans" cxnId="{8CBCF04B-3AD5-4B91-B970-80B376832CBD}">
      <dgm:prSet/>
      <dgm:spPr/>
      <dgm:t>
        <a:bodyPr/>
        <a:lstStyle/>
        <a:p>
          <a:endParaRPr lang="en-GB"/>
        </a:p>
      </dgm:t>
    </dgm:pt>
    <dgm:pt modelId="{B8EA13FF-6C11-4162-9523-E69BAE087809}">
      <dgm:prSet phldrT="[Text]"/>
      <dgm:spPr/>
      <dgm:t>
        <a:bodyPr/>
        <a:lstStyle/>
        <a:p>
          <a:r>
            <a:rPr lang="en-GB" b="1" dirty="0"/>
            <a:t>What connected the world in AD1000?</a:t>
          </a:r>
        </a:p>
      </dgm:t>
    </dgm:pt>
    <dgm:pt modelId="{00167D1B-44CC-479E-9A16-FBD0269AD8CE}" type="parTrans" cxnId="{0110BFDF-B1A0-49E9-8A99-F64CF15FF6D1}">
      <dgm:prSet/>
      <dgm:spPr/>
      <dgm:t>
        <a:bodyPr/>
        <a:lstStyle/>
        <a:p>
          <a:endParaRPr lang="en-GB"/>
        </a:p>
      </dgm:t>
    </dgm:pt>
    <dgm:pt modelId="{892A6DA7-30D6-4BDC-9F2D-3B17A7F0CF31}" type="sibTrans" cxnId="{0110BFDF-B1A0-49E9-8A99-F64CF15FF6D1}">
      <dgm:prSet/>
      <dgm:spPr/>
      <dgm:t>
        <a:bodyPr/>
        <a:lstStyle/>
        <a:p>
          <a:endParaRPr lang="en-GB"/>
        </a:p>
      </dgm:t>
    </dgm:pt>
    <dgm:pt modelId="{595348FF-A26B-4438-86D3-79A5D1457F35}">
      <dgm:prSet phldrT="[Text]"/>
      <dgm:spPr/>
      <dgm:t>
        <a:bodyPr/>
        <a:lstStyle/>
        <a:p>
          <a:r>
            <a:rPr lang="en-GB" b="1" dirty="0"/>
            <a:t>THEMATIC: When did people start caring about where they lived? </a:t>
          </a:r>
        </a:p>
      </dgm:t>
    </dgm:pt>
    <dgm:pt modelId="{803AFEE5-48FA-4C01-B0DA-2803CBDFB5EE}" type="parTrans" cxnId="{BF5E7F9B-24FA-40F8-975D-FB7EEAFC3F54}">
      <dgm:prSet/>
      <dgm:spPr/>
      <dgm:t>
        <a:bodyPr/>
        <a:lstStyle/>
        <a:p>
          <a:endParaRPr lang="en-GB"/>
        </a:p>
      </dgm:t>
    </dgm:pt>
    <dgm:pt modelId="{B8C4ECD5-B09D-4D6F-AC0A-7D8B9DC3CDDE}" type="sibTrans" cxnId="{BF5E7F9B-24FA-40F8-975D-FB7EEAFC3F54}">
      <dgm:prSet/>
      <dgm:spPr/>
      <dgm:t>
        <a:bodyPr/>
        <a:lstStyle/>
        <a:p>
          <a:endParaRPr lang="en-GB"/>
        </a:p>
      </dgm:t>
    </dgm:pt>
    <dgm:pt modelId="{07BFBE2D-4CA2-4A5C-BEA2-03AF42B0849C}">
      <dgm:prSet phldrT="[Text]"/>
      <dgm:spPr/>
      <dgm:t>
        <a:bodyPr/>
        <a:lstStyle/>
        <a:p>
          <a:r>
            <a:rPr lang="en-GB" b="1" dirty="0"/>
            <a:t>Who was really paying for Edward’s wars?</a:t>
          </a:r>
        </a:p>
      </dgm:t>
    </dgm:pt>
    <dgm:pt modelId="{B3C50159-EF64-4536-AEE9-0D4FE50FC597}" type="parTrans" cxnId="{E07C60B7-4503-408C-A163-8554ADAA7EA1}">
      <dgm:prSet/>
      <dgm:spPr/>
      <dgm:t>
        <a:bodyPr/>
        <a:lstStyle/>
        <a:p>
          <a:endParaRPr lang="en-GB"/>
        </a:p>
      </dgm:t>
    </dgm:pt>
    <dgm:pt modelId="{FFC670FF-7588-4B79-AF43-24E4E63894B7}" type="sibTrans" cxnId="{E07C60B7-4503-408C-A163-8554ADAA7EA1}">
      <dgm:prSet/>
      <dgm:spPr/>
      <dgm:t>
        <a:bodyPr/>
        <a:lstStyle/>
        <a:p>
          <a:endParaRPr lang="en-GB"/>
        </a:p>
      </dgm:t>
    </dgm:pt>
    <dgm:pt modelId="{A834B320-A21C-48A0-AFA1-862299642142}">
      <dgm:prSet phldrT="[Text]"/>
      <dgm:spPr/>
      <dgm:t>
        <a:bodyPr/>
        <a:lstStyle/>
        <a:p>
          <a:r>
            <a:rPr lang="en-GB" dirty="0"/>
            <a:t>Why do historians still disagree about why people went on the First Crusade?</a:t>
          </a:r>
        </a:p>
      </dgm:t>
    </dgm:pt>
    <dgm:pt modelId="{BE133C91-A41A-4CA9-9260-3F77CDE5D54F}" type="parTrans" cxnId="{ECBA1A99-5957-4A0F-9B93-7B2E2901BE85}">
      <dgm:prSet/>
      <dgm:spPr/>
      <dgm:t>
        <a:bodyPr/>
        <a:lstStyle/>
        <a:p>
          <a:endParaRPr lang="en-GB"/>
        </a:p>
      </dgm:t>
    </dgm:pt>
    <dgm:pt modelId="{3353EC7B-E2AD-4585-BEBE-93D6089455E8}" type="sibTrans" cxnId="{ECBA1A99-5957-4A0F-9B93-7B2E2901BE85}">
      <dgm:prSet/>
      <dgm:spPr/>
      <dgm:t>
        <a:bodyPr/>
        <a:lstStyle/>
        <a:p>
          <a:endParaRPr lang="en-GB"/>
        </a:p>
      </dgm:t>
    </dgm:pt>
    <dgm:pt modelId="{FB26FA93-CE04-4D04-BFB2-75338E912911}" type="pres">
      <dgm:prSet presAssocID="{6128ED51-0FC1-40A1-B5B3-1F862DA7FA1E}" presName="Name0" presStyleCnt="0">
        <dgm:presLayoutVars>
          <dgm:dir/>
          <dgm:resizeHandles/>
        </dgm:presLayoutVars>
      </dgm:prSet>
      <dgm:spPr/>
    </dgm:pt>
    <dgm:pt modelId="{410AD9C9-0C66-4328-A3E8-7F4FE10A6954}" type="pres">
      <dgm:prSet presAssocID="{595348FF-A26B-4438-86D3-79A5D1457F35}" presName="compNode" presStyleCnt="0"/>
      <dgm:spPr/>
    </dgm:pt>
    <dgm:pt modelId="{36AB9309-0557-4F8D-B659-CDCA2D36F865}" type="pres">
      <dgm:prSet presAssocID="{595348FF-A26B-4438-86D3-79A5D1457F35}" presName="dummyConnPt" presStyleCnt="0"/>
      <dgm:spPr/>
    </dgm:pt>
    <dgm:pt modelId="{CF0E412B-7AC2-4AD1-BE45-0C5795629989}" type="pres">
      <dgm:prSet presAssocID="{595348FF-A26B-4438-86D3-79A5D1457F35}" presName="node" presStyleLbl="node1" presStyleIdx="0" presStyleCnt="10">
        <dgm:presLayoutVars>
          <dgm:bulletEnabled val="1"/>
        </dgm:presLayoutVars>
      </dgm:prSet>
      <dgm:spPr/>
    </dgm:pt>
    <dgm:pt modelId="{E6C3B5D8-AD94-4DFA-8B55-A90A66E4534E}" type="pres">
      <dgm:prSet presAssocID="{B8C4ECD5-B09D-4D6F-AC0A-7D8B9DC3CDDE}" presName="sibTrans" presStyleLbl="bgSibTrans2D1" presStyleIdx="0" presStyleCnt="9"/>
      <dgm:spPr/>
    </dgm:pt>
    <dgm:pt modelId="{ABC4C591-6798-45E2-81E3-E2256997213B}" type="pres">
      <dgm:prSet presAssocID="{B8EA13FF-6C11-4162-9523-E69BAE087809}" presName="compNode" presStyleCnt="0"/>
      <dgm:spPr/>
    </dgm:pt>
    <dgm:pt modelId="{ED9A5551-90FF-48DB-BCE4-E0E89BDB001F}" type="pres">
      <dgm:prSet presAssocID="{B8EA13FF-6C11-4162-9523-E69BAE087809}" presName="dummyConnPt" presStyleCnt="0"/>
      <dgm:spPr/>
    </dgm:pt>
    <dgm:pt modelId="{658940A6-7827-48A8-B013-DF4A55B19592}" type="pres">
      <dgm:prSet presAssocID="{B8EA13FF-6C11-4162-9523-E69BAE087809}" presName="node" presStyleLbl="node1" presStyleIdx="1" presStyleCnt="10">
        <dgm:presLayoutVars>
          <dgm:bulletEnabled val="1"/>
        </dgm:presLayoutVars>
      </dgm:prSet>
      <dgm:spPr/>
    </dgm:pt>
    <dgm:pt modelId="{037AB4F8-DD87-47AF-B009-5D3ACC0B32A0}" type="pres">
      <dgm:prSet presAssocID="{892A6DA7-30D6-4BDC-9F2D-3B17A7F0CF31}" presName="sibTrans" presStyleLbl="bgSibTrans2D1" presStyleIdx="1" presStyleCnt="9"/>
      <dgm:spPr/>
    </dgm:pt>
    <dgm:pt modelId="{A57D6712-3A0C-4C1B-83A5-2B954B26802C}" type="pres">
      <dgm:prSet presAssocID="{D4E2230B-0A09-40CE-92BD-69998E94FBE7}" presName="compNode" presStyleCnt="0"/>
      <dgm:spPr/>
    </dgm:pt>
    <dgm:pt modelId="{7DD401E8-DC82-47DA-9711-142D43AF38BB}" type="pres">
      <dgm:prSet presAssocID="{D4E2230B-0A09-40CE-92BD-69998E94FBE7}" presName="dummyConnPt" presStyleCnt="0"/>
      <dgm:spPr/>
    </dgm:pt>
    <dgm:pt modelId="{8BEF4B7A-A61E-49BD-B7ED-9BC77135D9D0}" type="pres">
      <dgm:prSet presAssocID="{D4E2230B-0A09-40CE-92BD-69998E94FBE7}" presName="node" presStyleLbl="node1" presStyleIdx="2" presStyleCnt="10">
        <dgm:presLayoutVars>
          <dgm:bulletEnabled val="1"/>
        </dgm:presLayoutVars>
      </dgm:prSet>
      <dgm:spPr/>
    </dgm:pt>
    <dgm:pt modelId="{2DBAAD7E-AE20-499E-A89B-EA44E5765DC3}" type="pres">
      <dgm:prSet presAssocID="{91C010BD-F6F7-4D05-AE91-F8DBAC2029BE}" presName="sibTrans" presStyleLbl="bgSibTrans2D1" presStyleIdx="2" presStyleCnt="9"/>
      <dgm:spPr/>
    </dgm:pt>
    <dgm:pt modelId="{4AF329DF-E7B7-469B-B4A6-B7EBDE92466B}" type="pres">
      <dgm:prSet presAssocID="{A834B320-A21C-48A0-AFA1-862299642142}" presName="compNode" presStyleCnt="0"/>
      <dgm:spPr/>
    </dgm:pt>
    <dgm:pt modelId="{0DEFBF52-8819-4AE4-AE56-99C7700E5EBD}" type="pres">
      <dgm:prSet presAssocID="{A834B320-A21C-48A0-AFA1-862299642142}" presName="dummyConnPt" presStyleCnt="0"/>
      <dgm:spPr/>
    </dgm:pt>
    <dgm:pt modelId="{0C1BDBA4-C8BD-4688-9964-FC1819BE4649}" type="pres">
      <dgm:prSet presAssocID="{A834B320-A21C-48A0-AFA1-862299642142}" presName="node" presStyleLbl="node1" presStyleIdx="3" presStyleCnt="10">
        <dgm:presLayoutVars>
          <dgm:bulletEnabled val="1"/>
        </dgm:presLayoutVars>
      </dgm:prSet>
      <dgm:spPr/>
    </dgm:pt>
    <dgm:pt modelId="{282ACB2F-5961-4C0A-9410-A418D321EDE7}" type="pres">
      <dgm:prSet presAssocID="{3353EC7B-E2AD-4585-BEBE-93D6089455E8}" presName="sibTrans" presStyleLbl="bgSibTrans2D1" presStyleIdx="3" presStyleCnt="9"/>
      <dgm:spPr/>
    </dgm:pt>
    <dgm:pt modelId="{FCB66F3F-2777-4621-A7FE-971D8F750479}" type="pres">
      <dgm:prSet presAssocID="{CF4D54B4-C88F-4ED8-A5C2-F0CA6F789B41}" presName="compNode" presStyleCnt="0"/>
      <dgm:spPr/>
    </dgm:pt>
    <dgm:pt modelId="{D1B5B0F0-F467-4413-9F50-3C7CE7C26D77}" type="pres">
      <dgm:prSet presAssocID="{CF4D54B4-C88F-4ED8-A5C2-F0CA6F789B41}" presName="dummyConnPt" presStyleCnt="0"/>
      <dgm:spPr/>
    </dgm:pt>
    <dgm:pt modelId="{D1800C3C-06E2-45EC-BE9A-41FE6DE2B4EC}" type="pres">
      <dgm:prSet presAssocID="{CF4D54B4-C88F-4ED8-A5C2-F0CA6F789B41}" presName="node" presStyleLbl="node1" presStyleIdx="4" presStyleCnt="10">
        <dgm:presLayoutVars>
          <dgm:bulletEnabled val="1"/>
        </dgm:presLayoutVars>
      </dgm:prSet>
      <dgm:spPr/>
    </dgm:pt>
    <dgm:pt modelId="{33E3A976-A0CD-483D-9A37-10C7E88D202E}" type="pres">
      <dgm:prSet presAssocID="{FFED2316-BE26-4820-8957-60DEF7C439F1}" presName="sibTrans" presStyleLbl="bgSibTrans2D1" presStyleIdx="4" presStyleCnt="9"/>
      <dgm:spPr/>
    </dgm:pt>
    <dgm:pt modelId="{083354C9-31EB-4DF0-9852-7325C489F0D6}" type="pres">
      <dgm:prSet presAssocID="{07BFBE2D-4CA2-4A5C-BEA2-03AF42B0849C}" presName="compNode" presStyleCnt="0"/>
      <dgm:spPr/>
    </dgm:pt>
    <dgm:pt modelId="{25486654-CC19-4C9D-96F1-C6EE25EBC426}" type="pres">
      <dgm:prSet presAssocID="{07BFBE2D-4CA2-4A5C-BEA2-03AF42B0849C}" presName="dummyConnPt" presStyleCnt="0"/>
      <dgm:spPr/>
    </dgm:pt>
    <dgm:pt modelId="{AB553A54-4B41-47AA-A24A-6A7DCAD0418D}" type="pres">
      <dgm:prSet presAssocID="{07BFBE2D-4CA2-4A5C-BEA2-03AF42B0849C}" presName="node" presStyleLbl="node1" presStyleIdx="5" presStyleCnt="10">
        <dgm:presLayoutVars>
          <dgm:bulletEnabled val="1"/>
        </dgm:presLayoutVars>
      </dgm:prSet>
      <dgm:spPr/>
    </dgm:pt>
    <dgm:pt modelId="{9411A0A0-593D-42EE-8914-0F083DBC291C}" type="pres">
      <dgm:prSet presAssocID="{FFC670FF-7588-4B79-AF43-24E4E63894B7}" presName="sibTrans" presStyleLbl="bgSibTrans2D1" presStyleIdx="5" presStyleCnt="9"/>
      <dgm:spPr/>
    </dgm:pt>
    <dgm:pt modelId="{B8977340-B843-4112-AC8B-83C30B73EEFF}" type="pres">
      <dgm:prSet presAssocID="{057F88E9-549A-424A-A1A8-CE6888196860}" presName="compNode" presStyleCnt="0"/>
      <dgm:spPr/>
    </dgm:pt>
    <dgm:pt modelId="{F52F7782-C09B-4169-913D-F83AD521CAF6}" type="pres">
      <dgm:prSet presAssocID="{057F88E9-549A-424A-A1A8-CE6888196860}" presName="dummyConnPt" presStyleCnt="0"/>
      <dgm:spPr/>
    </dgm:pt>
    <dgm:pt modelId="{D66B43B2-F53A-4B3C-A039-1AB3D0DA8143}" type="pres">
      <dgm:prSet presAssocID="{057F88E9-549A-424A-A1A8-CE6888196860}" presName="node" presStyleLbl="node1" presStyleIdx="6" presStyleCnt="10">
        <dgm:presLayoutVars>
          <dgm:bulletEnabled val="1"/>
        </dgm:presLayoutVars>
      </dgm:prSet>
      <dgm:spPr/>
    </dgm:pt>
    <dgm:pt modelId="{BE116DAB-9C46-49A5-B4D7-2E4BA3627B54}" type="pres">
      <dgm:prSet presAssocID="{F63ABF26-6D1B-4E8B-A0E0-D48952453963}" presName="sibTrans" presStyleLbl="bgSibTrans2D1" presStyleIdx="6" presStyleCnt="9"/>
      <dgm:spPr/>
    </dgm:pt>
    <dgm:pt modelId="{DCB1278B-4899-47E8-AB73-56B0D58546F5}" type="pres">
      <dgm:prSet presAssocID="{C4D4E3AC-8196-482A-BE1E-A19F0B62953C}" presName="compNode" presStyleCnt="0"/>
      <dgm:spPr/>
    </dgm:pt>
    <dgm:pt modelId="{B35DB7EF-DB20-497B-A9CD-C75F49EEFD2E}" type="pres">
      <dgm:prSet presAssocID="{C4D4E3AC-8196-482A-BE1E-A19F0B62953C}" presName="dummyConnPt" presStyleCnt="0"/>
      <dgm:spPr/>
    </dgm:pt>
    <dgm:pt modelId="{94EFD586-5551-48D6-B3BF-691A40654F12}" type="pres">
      <dgm:prSet presAssocID="{C4D4E3AC-8196-482A-BE1E-A19F0B62953C}" presName="node" presStyleLbl="node1" presStyleIdx="7" presStyleCnt="10">
        <dgm:presLayoutVars>
          <dgm:bulletEnabled val="1"/>
        </dgm:presLayoutVars>
      </dgm:prSet>
      <dgm:spPr/>
    </dgm:pt>
    <dgm:pt modelId="{50F56693-5F4A-4AB0-AAB9-F7CD4474D388}" type="pres">
      <dgm:prSet presAssocID="{7BA0E966-47F2-4C0B-8427-CDD2E2E272F3}" presName="sibTrans" presStyleLbl="bgSibTrans2D1" presStyleIdx="7" presStyleCnt="9"/>
      <dgm:spPr/>
    </dgm:pt>
    <dgm:pt modelId="{13007E5B-B209-4329-A99F-C08A5C154B33}" type="pres">
      <dgm:prSet presAssocID="{AC93828C-459A-4BCF-B387-D9899AE903ED}" presName="compNode" presStyleCnt="0"/>
      <dgm:spPr/>
    </dgm:pt>
    <dgm:pt modelId="{C716128B-269F-4EC4-9D0B-E3FF310B98C8}" type="pres">
      <dgm:prSet presAssocID="{AC93828C-459A-4BCF-B387-D9899AE903ED}" presName="dummyConnPt" presStyleCnt="0"/>
      <dgm:spPr/>
    </dgm:pt>
    <dgm:pt modelId="{726D92B9-1793-4136-9826-E26E80B01CED}" type="pres">
      <dgm:prSet presAssocID="{AC93828C-459A-4BCF-B387-D9899AE903ED}" presName="node" presStyleLbl="node1" presStyleIdx="8" presStyleCnt="10">
        <dgm:presLayoutVars>
          <dgm:bulletEnabled val="1"/>
        </dgm:presLayoutVars>
      </dgm:prSet>
      <dgm:spPr/>
    </dgm:pt>
    <dgm:pt modelId="{3A300D26-90D0-4CF8-A851-5A2EFF7995FD}" type="pres">
      <dgm:prSet presAssocID="{523D30A4-CC7B-459C-87CD-6DE1E76E2610}" presName="sibTrans" presStyleLbl="bgSibTrans2D1" presStyleIdx="8" presStyleCnt="9"/>
      <dgm:spPr/>
    </dgm:pt>
    <dgm:pt modelId="{336AF1F8-61D3-47CD-8C3C-6553868DCA8D}" type="pres">
      <dgm:prSet presAssocID="{9C34B7A4-B418-437D-9F38-BE5235391833}" presName="compNode" presStyleCnt="0"/>
      <dgm:spPr/>
    </dgm:pt>
    <dgm:pt modelId="{5669F96A-2B30-4D41-9EB8-129799CEC1C5}" type="pres">
      <dgm:prSet presAssocID="{9C34B7A4-B418-437D-9F38-BE5235391833}" presName="dummyConnPt" presStyleCnt="0"/>
      <dgm:spPr/>
    </dgm:pt>
    <dgm:pt modelId="{214357F1-7506-4B62-AC21-5D7F02E5109A}" type="pres">
      <dgm:prSet presAssocID="{9C34B7A4-B418-437D-9F38-BE5235391833}" presName="node" presStyleLbl="node1" presStyleIdx="9" presStyleCnt="10">
        <dgm:presLayoutVars>
          <dgm:bulletEnabled val="1"/>
        </dgm:presLayoutVars>
      </dgm:prSet>
      <dgm:spPr/>
    </dgm:pt>
  </dgm:ptLst>
  <dgm:cxnLst>
    <dgm:cxn modelId="{962BDE00-FDF9-4732-8292-BECA837F34C7}" type="presOf" srcId="{523D30A4-CC7B-459C-87CD-6DE1E76E2610}" destId="{3A300D26-90D0-4CF8-A851-5A2EFF7995FD}" srcOrd="0" destOrd="0" presId="urn:microsoft.com/office/officeart/2005/8/layout/bProcess4"/>
    <dgm:cxn modelId="{074AF00A-5664-452D-A5F5-0D84A4232201}" type="presOf" srcId="{595348FF-A26B-4438-86D3-79A5D1457F35}" destId="{CF0E412B-7AC2-4AD1-BE45-0C5795629989}" srcOrd="0" destOrd="0" presId="urn:microsoft.com/office/officeart/2005/8/layout/bProcess4"/>
    <dgm:cxn modelId="{E415641E-935F-4128-B63B-870EDFF0533F}" type="presOf" srcId="{B8C4ECD5-B09D-4D6F-AC0A-7D8B9DC3CDDE}" destId="{E6C3B5D8-AD94-4DFA-8B55-A90A66E4534E}" srcOrd="0" destOrd="0" presId="urn:microsoft.com/office/officeart/2005/8/layout/bProcess4"/>
    <dgm:cxn modelId="{31AB8920-A3F6-4D47-89D7-ED4CFBD243EC}" type="presOf" srcId="{07BFBE2D-4CA2-4A5C-BEA2-03AF42B0849C}" destId="{AB553A54-4B41-47AA-A24A-6A7DCAD0418D}" srcOrd="0" destOrd="0" presId="urn:microsoft.com/office/officeart/2005/8/layout/bProcess4"/>
    <dgm:cxn modelId="{9E3CB849-2B7F-4142-B360-4E615BEC011E}" type="presOf" srcId="{D4E2230B-0A09-40CE-92BD-69998E94FBE7}" destId="{8BEF4B7A-A61E-49BD-B7ED-9BC77135D9D0}" srcOrd="0" destOrd="0" presId="urn:microsoft.com/office/officeart/2005/8/layout/bProcess4"/>
    <dgm:cxn modelId="{8CBCF04B-3AD5-4B91-B970-80B376832CBD}" srcId="{6128ED51-0FC1-40A1-B5B3-1F862DA7FA1E}" destId="{9C34B7A4-B418-437D-9F38-BE5235391833}" srcOrd="9" destOrd="0" parTransId="{FE52C104-4398-4D14-A0FD-D72A459956DF}" sibTransId="{387EAF34-20A5-4F0D-AA84-DDA6B663B5A7}"/>
    <dgm:cxn modelId="{02B6075E-06D6-4392-8665-A448FF8ACB17}" type="presOf" srcId="{C4D4E3AC-8196-482A-BE1E-A19F0B62953C}" destId="{94EFD586-5551-48D6-B3BF-691A40654F12}" srcOrd="0" destOrd="0" presId="urn:microsoft.com/office/officeart/2005/8/layout/bProcess4"/>
    <dgm:cxn modelId="{153CB265-ED20-4A8E-ABD3-44F218010992}" srcId="{6128ED51-0FC1-40A1-B5B3-1F862DA7FA1E}" destId="{AC93828C-459A-4BCF-B387-D9899AE903ED}" srcOrd="8" destOrd="0" parTransId="{5C96310A-14FD-4D8C-839B-034923ADFAE5}" sibTransId="{523D30A4-CC7B-459C-87CD-6DE1E76E2610}"/>
    <dgm:cxn modelId="{0742BF6A-FFC9-468A-9978-991EA9677E0C}" srcId="{6128ED51-0FC1-40A1-B5B3-1F862DA7FA1E}" destId="{CF4D54B4-C88F-4ED8-A5C2-F0CA6F789B41}" srcOrd="4" destOrd="0" parTransId="{45220622-B1F9-4883-B273-1E863E492073}" sibTransId="{FFED2316-BE26-4820-8957-60DEF7C439F1}"/>
    <dgm:cxn modelId="{CD6DCC79-AB77-400D-AD84-B45C679C8131}" type="presOf" srcId="{CF4D54B4-C88F-4ED8-A5C2-F0CA6F789B41}" destId="{D1800C3C-06E2-45EC-BE9A-41FE6DE2B4EC}" srcOrd="0" destOrd="0" presId="urn:microsoft.com/office/officeart/2005/8/layout/bProcess4"/>
    <dgm:cxn modelId="{FE223C8F-69DA-4E65-BC2C-FC18A2AF18DC}" type="presOf" srcId="{7BA0E966-47F2-4C0B-8427-CDD2E2E272F3}" destId="{50F56693-5F4A-4AB0-AAB9-F7CD4474D388}" srcOrd="0" destOrd="0" presId="urn:microsoft.com/office/officeart/2005/8/layout/bProcess4"/>
    <dgm:cxn modelId="{8BBF3D91-E652-4A2B-9AEE-F7BBFEA5F3A4}" type="presOf" srcId="{A834B320-A21C-48A0-AFA1-862299642142}" destId="{0C1BDBA4-C8BD-4688-9964-FC1819BE4649}" srcOrd="0" destOrd="0" presId="urn:microsoft.com/office/officeart/2005/8/layout/bProcess4"/>
    <dgm:cxn modelId="{5E4E4991-21B1-433C-8558-3A21AB4FA1E1}" type="presOf" srcId="{892A6DA7-30D6-4BDC-9F2D-3B17A7F0CF31}" destId="{037AB4F8-DD87-47AF-B009-5D3ACC0B32A0}" srcOrd="0" destOrd="0" presId="urn:microsoft.com/office/officeart/2005/8/layout/bProcess4"/>
    <dgm:cxn modelId="{ECBA1A99-5957-4A0F-9B93-7B2E2901BE85}" srcId="{6128ED51-0FC1-40A1-B5B3-1F862DA7FA1E}" destId="{A834B320-A21C-48A0-AFA1-862299642142}" srcOrd="3" destOrd="0" parTransId="{BE133C91-A41A-4CA9-9260-3F77CDE5D54F}" sibTransId="{3353EC7B-E2AD-4585-BEBE-93D6089455E8}"/>
    <dgm:cxn modelId="{BF5E7F9B-24FA-40F8-975D-FB7EEAFC3F54}" srcId="{6128ED51-0FC1-40A1-B5B3-1F862DA7FA1E}" destId="{595348FF-A26B-4438-86D3-79A5D1457F35}" srcOrd="0" destOrd="0" parTransId="{803AFEE5-48FA-4C01-B0DA-2803CBDFB5EE}" sibTransId="{B8C4ECD5-B09D-4D6F-AC0A-7D8B9DC3CDDE}"/>
    <dgm:cxn modelId="{B5E317AC-9166-45B5-A50D-40B974ABC85E}" type="presOf" srcId="{F63ABF26-6D1B-4E8B-A0E0-D48952453963}" destId="{BE116DAB-9C46-49A5-B4D7-2E4BA3627B54}" srcOrd="0" destOrd="0" presId="urn:microsoft.com/office/officeart/2005/8/layout/bProcess4"/>
    <dgm:cxn modelId="{5F6B21AC-C51E-44DF-A0B1-F8EAAE68E8EC}" type="presOf" srcId="{AC93828C-459A-4BCF-B387-D9899AE903ED}" destId="{726D92B9-1793-4136-9826-E26E80B01CED}" srcOrd="0" destOrd="0" presId="urn:microsoft.com/office/officeart/2005/8/layout/bProcess4"/>
    <dgm:cxn modelId="{847FD8B5-DD52-499A-AC36-56172F01B5BF}" type="presOf" srcId="{91C010BD-F6F7-4D05-AE91-F8DBAC2029BE}" destId="{2DBAAD7E-AE20-499E-A89B-EA44E5765DC3}" srcOrd="0" destOrd="0" presId="urn:microsoft.com/office/officeart/2005/8/layout/bProcess4"/>
    <dgm:cxn modelId="{B30994B6-9ABA-47DE-8FBE-A210947B71B0}" srcId="{6128ED51-0FC1-40A1-B5B3-1F862DA7FA1E}" destId="{C4D4E3AC-8196-482A-BE1E-A19F0B62953C}" srcOrd="7" destOrd="0" parTransId="{D743912E-0525-4181-9F21-68E2B422276F}" sibTransId="{7BA0E966-47F2-4C0B-8427-CDD2E2E272F3}"/>
    <dgm:cxn modelId="{E07C60B7-4503-408C-A163-8554ADAA7EA1}" srcId="{6128ED51-0FC1-40A1-B5B3-1F862DA7FA1E}" destId="{07BFBE2D-4CA2-4A5C-BEA2-03AF42B0849C}" srcOrd="5" destOrd="0" parTransId="{B3C50159-EF64-4536-AEE9-0D4FE50FC597}" sibTransId="{FFC670FF-7588-4B79-AF43-24E4E63894B7}"/>
    <dgm:cxn modelId="{C99E40C4-E09B-4C9E-A47F-9CBCDD256EA4}" srcId="{6128ED51-0FC1-40A1-B5B3-1F862DA7FA1E}" destId="{D4E2230B-0A09-40CE-92BD-69998E94FBE7}" srcOrd="2" destOrd="0" parTransId="{33BA13D0-C1BC-45A8-B364-72A0860346D1}" sibTransId="{91C010BD-F6F7-4D05-AE91-F8DBAC2029BE}"/>
    <dgm:cxn modelId="{438419C9-1FAB-4CC4-86B3-1609EE53FD55}" type="presOf" srcId="{057F88E9-549A-424A-A1A8-CE6888196860}" destId="{D66B43B2-F53A-4B3C-A039-1AB3D0DA8143}" srcOrd="0" destOrd="0" presId="urn:microsoft.com/office/officeart/2005/8/layout/bProcess4"/>
    <dgm:cxn modelId="{8A3CFDDC-45AB-4B08-A867-71F71F66D358}" srcId="{6128ED51-0FC1-40A1-B5B3-1F862DA7FA1E}" destId="{057F88E9-549A-424A-A1A8-CE6888196860}" srcOrd="6" destOrd="0" parTransId="{C15E71E7-5348-45FC-B1A4-DE0D409B741A}" sibTransId="{F63ABF26-6D1B-4E8B-A0E0-D48952453963}"/>
    <dgm:cxn modelId="{0110BFDF-B1A0-49E9-8A99-F64CF15FF6D1}" srcId="{6128ED51-0FC1-40A1-B5B3-1F862DA7FA1E}" destId="{B8EA13FF-6C11-4162-9523-E69BAE087809}" srcOrd="1" destOrd="0" parTransId="{00167D1B-44CC-479E-9A16-FBD0269AD8CE}" sibTransId="{892A6DA7-30D6-4BDC-9F2D-3B17A7F0CF31}"/>
    <dgm:cxn modelId="{F7D0A4E6-9216-4D15-B768-0F4D57AA75FA}" type="presOf" srcId="{FFED2316-BE26-4820-8957-60DEF7C439F1}" destId="{33E3A976-A0CD-483D-9A37-10C7E88D202E}" srcOrd="0" destOrd="0" presId="urn:microsoft.com/office/officeart/2005/8/layout/bProcess4"/>
    <dgm:cxn modelId="{51001FF1-6FB0-4327-9F9C-86B891E68133}" type="presOf" srcId="{6128ED51-0FC1-40A1-B5B3-1F862DA7FA1E}" destId="{FB26FA93-CE04-4D04-BFB2-75338E912911}" srcOrd="0" destOrd="0" presId="urn:microsoft.com/office/officeart/2005/8/layout/bProcess4"/>
    <dgm:cxn modelId="{947420FA-D149-4B79-8B41-86B6BFE3033B}" type="presOf" srcId="{9C34B7A4-B418-437D-9F38-BE5235391833}" destId="{214357F1-7506-4B62-AC21-5D7F02E5109A}" srcOrd="0" destOrd="0" presId="urn:microsoft.com/office/officeart/2005/8/layout/bProcess4"/>
    <dgm:cxn modelId="{932027FC-8F68-40D7-852F-41BF9832C94C}" type="presOf" srcId="{3353EC7B-E2AD-4585-BEBE-93D6089455E8}" destId="{282ACB2F-5961-4C0A-9410-A418D321EDE7}" srcOrd="0" destOrd="0" presId="urn:microsoft.com/office/officeart/2005/8/layout/bProcess4"/>
    <dgm:cxn modelId="{F37A76FD-23FD-488A-92E3-FEE301A9B060}" type="presOf" srcId="{B8EA13FF-6C11-4162-9523-E69BAE087809}" destId="{658940A6-7827-48A8-B013-DF4A55B19592}" srcOrd="0" destOrd="0" presId="urn:microsoft.com/office/officeart/2005/8/layout/bProcess4"/>
    <dgm:cxn modelId="{DF294CFE-C143-4C84-B0A0-A295B89C5345}" type="presOf" srcId="{FFC670FF-7588-4B79-AF43-24E4E63894B7}" destId="{9411A0A0-593D-42EE-8914-0F083DBC291C}" srcOrd="0" destOrd="0" presId="urn:microsoft.com/office/officeart/2005/8/layout/bProcess4"/>
    <dgm:cxn modelId="{ADE01660-D3EF-44B5-BFC7-2870A50E7A78}" type="presParOf" srcId="{FB26FA93-CE04-4D04-BFB2-75338E912911}" destId="{410AD9C9-0C66-4328-A3E8-7F4FE10A6954}" srcOrd="0" destOrd="0" presId="urn:microsoft.com/office/officeart/2005/8/layout/bProcess4"/>
    <dgm:cxn modelId="{653C6DEF-4E96-4EE6-83D1-CA3EDF937B11}" type="presParOf" srcId="{410AD9C9-0C66-4328-A3E8-7F4FE10A6954}" destId="{36AB9309-0557-4F8D-B659-CDCA2D36F865}" srcOrd="0" destOrd="0" presId="urn:microsoft.com/office/officeart/2005/8/layout/bProcess4"/>
    <dgm:cxn modelId="{D1A2AF3A-5D2C-4536-8455-4BCCC73235BE}" type="presParOf" srcId="{410AD9C9-0C66-4328-A3E8-7F4FE10A6954}" destId="{CF0E412B-7AC2-4AD1-BE45-0C5795629989}" srcOrd="1" destOrd="0" presId="urn:microsoft.com/office/officeart/2005/8/layout/bProcess4"/>
    <dgm:cxn modelId="{18607FB1-3D51-4C30-A816-D010DE4C16C3}" type="presParOf" srcId="{FB26FA93-CE04-4D04-BFB2-75338E912911}" destId="{E6C3B5D8-AD94-4DFA-8B55-A90A66E4534E}" srcOrd="1" destOrd="0" presId="urn:microsoft.com/office/officeart/2005/8/layout/bProcess4"/>
    <dgm:cxn modelId="{7AE582D6-B22B-4EB9-87FC-69FEF8406CBB}" type="presParOf" srcId="{FB26FA93-CE04-4D04-BFB2-75338E912911}" destId="{ABC4C591-6798-45E2-81E3-E2256997213B}" srcOrd="2" destOrd="0" presId="urn:microsoft.com/office/officeart/2005/8/layout/bProcess4"/>
    <dgm:cxn modelId="{25FF318B-7575-4E6F-B630-ECA84E230A95}" type="presParOf" srcId="{ABC4C591-6798-45E2-81E3-E2256997213B}" destId="{ED9A5551-90FF-48DB-BCE4-E0E89BDB001F}" srcOrd="0" destOrd="0" presId="urn:microsoft.com/office/officeart/2005/8/layout/bProcess4"/>
    <dgm:cxn modelId="{3A67F5EA-32BC-4004-8018-EE5E1702F9CE}" type="presParOf" srcId="{ABC4C591-6798-45E2-81E3-E2256997213B}" destId="{658940A6-7827-48A8-B013-DF4A55B19592}" srcOrd="1" destOrd="0" presId="urn:microsoft.com/office/officeart/2005/8/layout/bProcess4"/>
    <dgm:cxn modelId="{0037F9BA-618C-459B-AACD-5EABE2D52A0D}" type="presParOf" srcId="{FB26FA93-CE04-4D04-BFB2-75338E912911}" destId="{037AB4F8-DD87-47AF-B009-5D3ACC0B32A0}" srcOrd="3" destOrd="0" presId="urn:microsoft.com/office/officeart/2005/8/layout/bProcess4"/>
    <dgm:cxn modelId="{F687B833-F3D7-48C1-B448-4D54621ABFAE}" type="presParOf" srcId="{FB26FA93-CE04-4D04-BFB2-75338E912911}" destId="{A57D6712-3A0C-4C1B-83A5-2B954B26802C}" srcOrd="4" destOrd="0" presId="urn:microsoft.com/office/officeart/2005/8/layout/bProcess4"/>
    <dgm:cxn modelId="{C3D4F9E0-15F6-472E-B030-4EFD0E03EA80}" type="presParOf" srcId="{A57D6712-3A0C-4C1B-83A5-2B954B26802C}" destId="{7DD401E8-DC82-47DA-9711-142D43AF38BB}" srcOrd="0" destOrd="0" presId="urn:microsoft.com/office/officeart/2005/8/layout/bProcess4"/>
    <dgm:cxn modelId="{1ECA79C9-22FB-4E4B-B408-8B4DB1F709D0}" type="presParOf" srcId="{A57D6712-3A0C-4C1B-83A5-2B954B26802C}" destId="{8BEF4B7A-A61E-49BD-B7ED-9BC77135D9D0}" srcOrd="1" destOrd="0" presId="urn:microsoft.com/office/officeart/2005/8/layout/bProcess4"/>
    <dgm:cxn modelId="{5E097C14-1909-4639-886A-EE1DF329208F}" type="presParOf" srcId="{FB26FA93-CE04-4D04-BFB2-75338E912911}" destId="{2DBAAD7E-AE20-499E-A89B-EA44E5765DC3}" srcOrd="5" destOrd="0" presId="urn:microsoft.com/office/officeart/2005/8/layout/bProcess4"/>
    <dgm:cxn modelId="{B6D34B96-9E8E-42A5-A14C-24952FFA7F7B}" type="presParOf" srcId="{FB26FA93-CE04-4D04-BFB2-75338E912911}" destId="{4AF329DF-E7B7-469B-B4A6-B7EBDE92466B}" srcOrd="6" destOrd="0" presId="urn:microsoft.com/office/officeart/2005/8/layout/bProcess4"/>
    <dgm:cxn modelId="{061118EA-09E6-4A0A-8612-20C5A2D03482}" type="presParOf" srcId="{4AF329DF-E7B7-469B-B4A6-B7EBDE92466B}" destId="{0DEFBF52-8819-4AE4-AE56-99C7700E5EBD}" srcOrd="0" destOrd="0" presId="urn:microsoft.com/office/officeart/2005/8/layout/bProcess4"/>
    <dgm:cxn modelId="{05A3CF0E-62E6-4DC5-B2FF-52CE363F63D2}" type="presParOf" srcId="{4AF329DF-E7B7-469B-B4A6-B7EBDE92466B}" destId="{0C1BDBA4-C8BD-4688-9964-FC1819BE4649}" srcOrd="1" destOrd="0" presId="urn:microsoft.com/office/officeart/2005/8/layout/bProcess4"/>
    <dgm:cxn modelId="{CF45FA75-00CB-4A08-A79C-4D47C544AE5C}" type="presParOf" srcId="{FB26FA93-CE04-4D04-BFB2-75338E912911}" destId="{282ACB2F-5961-4C0A-9410-A418D321EDE7}" srcOrd="7" destOrd="0" presId="urn:microsoft.com/office/officeart/2005/8/layout/bProcess4"/>
    <dgm:cxn modelId="{F6D07003-A0C1-40AE-B631-897AA6BF966C}" type="presParOf" srcId="{FB26FA93-CE04-4D04-BFB2-75338E912911}" destId="{FCB66F3F-2777-4621-A7FE-971D8F750479}" srcOrd="8" destOrd="0" presId="urn:microsoft.com/office/officeart/2005/8/layout/bProcess4"/>
    <dgm:cxn modelId="{DC7EB020-1000-4950-A0A1-3C58427C523E}" type="presParOf" srcId="{FCB66F3F-2777-4621-A7FE-971D8F750479}" destId="{D1B5B0F0-F467-4413-9F50-3C7CE7C26D77}" srcOrd="0" destOrd="0" presId="urn:microsoft.com/office/officeart/2005/8/layout/bProcess4"/>
    <dgm:cxn modelId="{534EC55F-D3B4-4D9A-8029-84D453D4C44F}" type="presParOf" srcId="{FCB66F3F-2777-4621-A7FE-971D8F750479}" destId="{D1800C3C-06E2-45EC-BE9A-41FE6DE2B4EC}" srcOrd="1" destOrd="0" presId="urn:microsoft.com/office/officeart/2005/8/layout/bProcess4"/>
    <dgm:cxn modelId="{D9AACA8F-89B8-4EFE-87A0-65C9AFE8ABCE}" type="presParOf" srcId="{FB26FA93-CE04-4D04-BFB2-75338E912911}" destId="{33E3A976-A0CD-483D-9A37-10C7E88D202E}" srcOrd="9" destOrd="0" presId="urn:microsoft.com/office/officeart/2005/8/layout/bProcess4"/>
    <dgm:cxn modelId="{1AACAFEB-FE16-496E-A3A3-DC4B5683E574}" type="presParOf" srcId="{FB26FA93-CE04-4D04-BFB2-75338E912911}" destId="{083354C9-31EB-4DF0-9852-7325C489F0D6}" srcOrd="10" destOrd="0" presId="urn:microsoft.com/office/officeart/2005/8/layout/bProcess4"/>
    <dgm:cxn modelId="{F2F27AB6-1C34-41CC-B0D7-67527720349B}" type="presParOf" srcId="{083354C9-31EB-4DF0-9852-7325C489F0D6}" destId="{25486654-CC19-4C9D-96F1-C6EE25EBC426}" srcOrd="0" destOrd="0" presId="urn:microsoft.com/office/officeart/2005/8/layout/bProcess4"/>
    <dgm:cxn modelId="{4244074B-4B8D-4599-ABF6-C9999CD1097D}" type="presParOf" srcId="{083354C9-31EB-4DF0-9852-7325C489F0D6}" destId="{AB553A54-4B41-47AA-A24A-6A7DCAD0418D}" srcOrd="1" destOrd="0" presId="urn:microsoft.com/office/officeart/2005/8/layout/bProcess4"/>
    <dgm:cxn modelId="{E1108421-CCD3-4948-8382-BB1CDAC11D8C}" type="presParOf" srcId="{FB26FA93-CE04-4D04-BFB2-75338E912911}" destId="{9411A0A0-593D-42EE-8914-0F083DBC291C}" srcOrd="11" destOrd="0" presId="urn:microsoft.com/office/officeart/2005/8/layout/bProcess4"/>
    <dgm:cxn modelId="{D98698A6-10C4-4479-AC42-5A27FE6063AE}" type="presParOf" srcId="{FB26FA93-CE04-4D04-BFB2-75338E912911}" destId="{B8977340-B843-4112-AC8B-83C30B73EEFF}" srcOrd="12" destOrd="0" presId="urn:microsoft.com/office/officeart/2005/8/layout/bProcess4"/>
    <dgm:cxn modelId="{51418DF2-E0A4-4633-A0DA-76CF57DA1901}" type="presParOf" srcId="{B8977340-B843-4112-AC8B-83C30B73EEFF}" destId="{F52F7782-C09B-4169-913D-F83AD521CAF6}" srcOrd="0" destOrd="0" presId="urn:microsoft.com/office/officeart/2005/8/layout/bProcess4"/>
    <dgm:cxn modelId="{9F88EE2F-A229-4401-B3F6-D680747E338D}" type="presParOf" srcId="{B8977340-B843-4112-AC8B-83C30B73EEFF}" destId="{D66B43B2-F53A-4B3C-A039-1AB3D0DA8143}" srcOrd="1" destOrd="0" presId="urn:microsoft.com/office/officeart/2005/8/layout/bProcess4"/>
    <dgm:cxn modelId="{6E02DA10-DC9F-4602-A835-057CE4A75165}" type="presParOf" srcId="{FB26FA93-CE04-4D04-BFB2-75338E912911}" destId="{BE116DAB-9C46-49A5-B4D7-2E4BA3627B54}" srcOrd="13" destOrd="0" presId="urn:microsoft.com/office/officeart/2005/8/layout/bProcess4"/>
    <dgm:cxn modelId="{D72214A6-8F50-4B9A-BA87-8C3FE4A3FE68}" type="presParOf" srcId="{FB26FA93-CE04-4D04-BFB2-75338E912911}" destId="{DCB1278B-4899-47E8-AB73-56B0D58546F5}" srcOrd="14" destOrd="0" presId="urn:microsoft.com/office/officeart/2005/8/layout/bProcess4"/>
    <dgm:cxn modelId="{D4A69B87-0AB6-4D14-98CE-254455753810}" type="presParOf" srcId="{DCB1278B-4899-47E8-AB73-56B0D58546F5}" destId="{B35DB7EF-DB20-497B-A9CD-C75F49EEFD2E}" srcOrd="0" destOrd="0" presId="urn:microsoft.com/office/officeart/2005/8/layout/bProcess4"/>
    <dgm:cxn modelId="{8211C018-651D-416C-BBAE-34E83DD26B13}" type="presParOf" srcId="{DCB1278B-4899-47E8-AB73-56B0D58546F5}" destId="{94EFD586-5551-48D6-B3BF-691A40654F12}" srcOrd="1" destOrd="0" presId="urn:microsoft.com/office/officeart/2005/8/layout/bProcess4"/>
    <dgm:cxn modelId="{612CB41D-657F-47FF-9DC8-FF17FCD724D5}" type="presParOf" srcId="{FB26FA93-CE04-4D04-BFB2-75338E912911}" destId="{50F56693-5F4A-4AB0-AAB9-F7CD4474D388}" srcOrd="15" destOrd="0" presId="urn:microsoft.com/office/officeart/2005/8/layout/bProcess4"/>
    <dgm:cxn modelId="{F7E11F13-6D9F-4561-B18B-871432DA397B}" type="presParOf" srcId="{FB26FA93-CE04-4D04-BFB2-75338E912911}" destId="{13007E5B-B209-4329-A99F-C08A5C154B33}" srcOrd="16" destOrd="0" presId="urn:microsoft.com/office/officeart/2005/8/layout/bProcess4"/>
    <dgm:cxn modelId="{B9B34674-3488-4123-B42D-C0A339E9E864}" type="presParOf" srcId="{13007E5B-B209-4329-A99F-C08A5C154B33}" destId="{C716128B-269F-4EC4-9D0B-E3FF310B98C8}" srcOrd="0" destOrd="0" presId="urn:microsoft.com/office/officeart/2005/8/layout/bProcess4"/>
    <dgm:cxn modelId="{FC002E05-F8A1-4B8A-B0EC-8244B1ED6537}" type="presParOf" srcId="{13007E5B-B209-4329-A99F-C08A5C154B33}" destId="{726D92B9-1793-4136-9826-E26E80B01CED}" srcOrd="1" destOrd="0" presId="urn:microsoft.com/office/officeart/2005/8/layout/bProcess4"/>
    <dgm:cxn modelId="{37467D95-DB4C-446B-9576-EA5A082C8130}" type="presParOf" srcId="{FB26FA93-CE04-4D04-BFB2-75338E912911}" destId="{3A300D26-90D0-4CF8-A851-5A2EFF7995FD}" srcOrd="17" destOrd="0" presId="urn:microsoft.com/office/officeart/2005/8/layout/bProcess4"/>
    <dgm:cxn modelId="{F6D76F1B-7A2C-4A91-9693-D5B9090AE6CB}" type="presParOf" srcId="{FB26FA93-CE04-4D04-BFB2-75338E912911}" destId="{336AF1F8-61D3-47CD-8C3C-6553868DCA8D}" srcOrd="18" destOrd="0" presId="urn:microsoft.com/office/officeart/2005/8/layout/bProcess4"/>
    <dgm:cxn modelId="{65C05BF4-608E-4B56-9AC1-99F5CB45B9D7}" type="presParOf" srcId="{336AF1F8-61D3-47CD-8C3C-6553868DCA8D}" destId="{5669F96A-2B30-4D41-9EB8-129799CEC1C5}" srcOrd="0" destOrd="0" presId="urn:microsoft.com/office/officeart/2005/8/layout/bProcess4"/>
    <dgm:cxn modelId="{32AFC5E2-1EB7-4CD9-A3C7-B3D6A5E25D79}" type="presParOf" srcId="{336AF1F8-61D3-47CD-8C3C-6553868DCA8D}" destId="{214357F1-7506-4B62-AC21-5D7F02E5109A}"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375549-1FD2-416C-9945-B4BEDB12263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04C7D026-E5DA-41F1-9733-B01C724B7233}">
      <dgm:prSet phldrT="[Text]"/>
      <dgm:spPr/>
      <dgm:t>
        <a:bodyPr/>
        <a:lstStyle/>
        <a:p>
          <a:r>
            <a:rPr lang="en-GB" dirty="0"/>
            <a:t>What sorts of knowledge?</a:t>
          </a:r>
        </a:p>
      </dgm:t>
    </dgm:pt>
    <dgm:pt modelId="{6D4153CE-3EBF-452E-BCB3-082BBB1CA7A3}" type="parTrans" cxnId="{5EFDEE37-2535-4BF6-91F9-88E1A6D30AAC}">
      <dgm:prSet/>
      <dgm:spPr/>
      <dgm:t>
        <a:bodyPr/>
        <a:lstStyle/>
        <a:p>
          <a:endParaRPr lang="en-GB"/>
        </a:p>
      </dgm:t>
    </dgm:pt>
    <dgm:pt modelId="{36BC3B8D-1152-4CC0-8E21-070BBA6B6C70}" type="sibTrans" cxnId="{5EFDEE37-2535-4BF6-91F9-88E1A6D30AAC}">
      <dgm:prSet/>
      <dgm:spPr/>
      <dgm:t>
        <a:bodyPr/>
        <a:lstStyle/>
        <a:p>
          <a:endParaRPr lang="en-GB"/>
        </a:p>
      </dgm:t>
    </dgm:pt>
    <dgm:pt modelId="{94ACCC6F-86FC-4D90-AD16-6132CA8C71D1}">
      <dgm:prSet/>
      <dgm:spPr/>
      <dgm:t>
        <a:bodyPr/>
        <a:lstStyle/>
        <a:p>
          <a:r>
            <a:rPr lang="en-GB" dirty="0"/>
            <a:t>Which knowledge is going to have the most generative power?</a:t>
          </a:r>
        </a:p>
      </dgm:t>
    </dgm:pt>
    <dgm:pt modelId="{47E3FCB0-77F0-430A-930C-8461BF53E193}" type="parTrans" cxnId="{69A860CA-A13D-49DA-BA6B-3F0DD917681C}">
      <dgm:prSet/>
      <dgm:spPr/>
      <dgm:t>
        <a:bodyPr/>
        <a:lstStyle/>
        <a:p>
          <a:endParaRPr lang="en-GB"/>
        </a:p>
      </dgm:t>
    </dgm:pt>
    <dgm:pt modelId="{60E53545-BAAB-450F-9516-480EEF4F245B}" type="sibTrans" cxnId="{69A860CA-A13D-49DA-BA6B-3F0DD917681C}">
      <dgm:prSet/>
      <dgm:spPr/>
      <dgm:t>
        <a:bodyPr/>
        <a:lstStyle/>
        <a:p>
          <a:endParaRPr lang="en-GB"/>
        </a:p>
      </dgm:t>
    </dgm:pt>
    <dgm:pt modelId="{118E57C9-3F7E-4E7E-A8E6-449B02DC30D7}">
      <dgm:prSet/>
      <dgm:spPr/>
      <dgm:t>
        <a:bodyPr/>
        <a:lstStyle/>
        <a:p>
          <a:r>
            <a:rPr lang="en-GB" dirty="0"/>
            <a:t>Is it more than just “knowledge organisers” and quizzes</a:t>
          </a:r>
        </a:p>
      </dgm:t>
    </dgm:pt>
    <dgm:pt modelId="{83586375-577B-4D24-A032-7934C3AEDED8}" type="parTrans" cxnId="{D4E34AEA-619E-43C1-855B-BEC6AC151897}">
      <dgm:prSet/>
      <dgm:spPr/>
      <dgm:t>
        <a:bodyPr/>
        <a:lstStyle/>
        <a:p>
          <a:endParaRPr lang="en-GB"/>
        </a:p>
      </dgm:t>
    </dgm:pt>
    <dgm:pt modelId="{251E819E-169E-405D-9F6C-13B78B26442C}" type="sibTrans" cxnId="{D4E34AEA-619E-43C1-855B-BEC6AC151897}">
      <dgm:prSet/>
      <dgm:spPr/>
      <dgm:t>
        <a:bodyPr/>
        <a:lstStyle/>
        <a:p>
          <a:endParaRPr lang="en-GB"/>
        </a:p>
      </dgm:t>
    </dgm:pt>
    <dgm:pt modelId="{F9C4E22E-3A3E-4134-AA23-A11F976A9816}">
      <dgm:prSet phldrT="[Text]"/>
      <dgm:spPr/>
      <dgm:t>
        <a:bodyPr/>
        <a:lstStyle/>
        <a:p>
          <a:r>
            <a:rPr lang="en-GB" dirty="0"/>
            <a:t>sense of period; detail; big stories; themes; substantive concepts?</a:t>
          </a:r>
        </a:p>
      </dgm:t>
    </dgm:pt>
    <dgm:pt modelId="{15C232B4-570D-4340-A596-6C8B90A623C0}" type="parTrans" cxnId="{51DFA80D-C826-4D29-964A-48694AEEAFA4}">
      <dgm:prSet/>
      <dgm:spPr/>
      <dgm:t>
        <a:bodyPr/>
        <a:lstStyle/>
        <a:p>
          <a:endParaRPr lang="en-GB"/>
        </a:p>
      </dgm:t>
    </dgm:pt>
    <dgm:pt modelId="{3C9FFCFE-350D-4A7B-8552-D38286AEA03F}" type="sibTrans" cxnId="{51DFA80D-C826-4D29-964A-48694AEEAFA4}">
      <dgm:prSet/>
      <dgm:spPr/>
      <dgm:t>
        <a:bodyPr/>
        <a:lstStyle/>
        <a:p>
          <a:endParaRPr lang="en-GB"/>
        </a:p>
      </dgm:t>
    </dgm:pt>
    <dgm:pt modelId="{8CF65FA4-24EE-4C6A-803C-B6A08C35D199}">
      <dgm:prSet/>
      <dgm:spPr/>
      <dgm:t>
        <a:bodyPr/>
        <a:lstStyle/>
        <a:p>
          <a:r>
            <a:rPr lang="en-GB" dirty="0"/>
            <a:t>this year, in KS3, across the Key Stages, in wider life?</a:t>
          </a:r>
        </a:p>
      </dgm:t>
    </dgm:pt>
    <dgm:pt modelId="{D8C279A6-7502-42A6-81AD-51BAE3DC29B2}" type="parTrans" cxnId="{C94A3516-53C5-4537-B8A8-DFEF96679428}">
      <dgm:prSet/>
      <dgm:spPr/>
      <dgm:t>
        <a:bodyPr/>
        <a:lstStyle/>
        <a:p>
          <a:endParaRPr lang="en-GB"/>
        </a:p>
      </dgm:t>
    </dgm:pt>
    <dgm:pt modelId="{8F1EC8BA-EB08-4E72-8E06-9D984614DE8D}" type="sibTrans" cxnId="{C94A3516-53C5-4537-B8A8-DFEF96679428}">
      <dgm:prSet/>
      <dgm:spPr/>
      <dgm:t>
        <a:bodyPr/>
        <a:lstStyle/>
        <a:p>
          <a:endParaRPr lang="en-GB"/>
        </a:p>
      </dgm:t>
    </dgm:pt>
    <dgm:pt modelId="{458C7376-9BAE-41D6-A0AA-751BED401B5B}">
      <dgm:prSet/>
      <dgm:spPr/>
      <dgm:t>
        <a:bodyPr/>
        <a:lstStyle/>
        <a:p>
          <a:r>
            <a:rPr lang="en-GB" dirty="0"/>
            <a:t>Learning lists of facts by heart is probably the worst way to build understanding – we need to fascinate and help students puzzle about the past</a:t>
          </a:r>
        </a:p>
      </dgm:t>
    </dgm:pt>
    <dgm:pt modelId="{00B9F5AB-B7B1-4BD9-9170-27156960859A}" type="parTrans" cxnId="{0696D914-9208-4D72-B0A4-90B30F2B7604}">
      <dgm:prSet/>
      <dgm:spPr/>
      <dgm:t>
        <a:bodyPr/>
        <a:lstStyle/>
        <a:p>
          <a:endParaRPr lang="en-GB"/>
        </a:p>
      </dgm:t>
    </dgm:pt>
    <dgm:pt modelId="{29EE2D85-9021-4B83-9AED-92E8A553948C}" type="sibTrans" cxnId="{0696D914-9208-4D72-B0A4-90B30F2B7604}">
      <dgm:prSet/>
      <dgm:spPr/>
      <dgm:t>
        <a:bodyPr/>
        <a:lstStyle/>
        <a:p>
          <a:endParaRPr lang="en-GB"/>
        </a:p>
      </dgm:t>
    </dgm:pt>
    <dgm:pt modelId="{CAD99150-E0FC-4869-AFC7-82A5904E2C1B}" type="pres">
      <dgm:prSet presAssocID="{86375549-1FD2-416C-9945-B4BEDB12263F}" presName="Name0" presStyleCnt="0">
        <dgm:presLayoutVars>
          <dgm:dir/>
          <dgm:animLvl val="lvl"/>
          <dgm:resizeHandles val="exact"/>
        </dgm:presLayoutVars>
      </dgm:prSet>
      <dgm:spPr/>
    </dgm:pt>
    <dgm:pt modelId="{35EE1FB8-868D-43E0-A64E-1FA0C575AE80}" type="pres">
      <dgm:prSet presAssocID="{04C7D026-E5DA-41F1-9733-B01C724B7233}" presName="linNode" presStyleCnt="0"/>
      <dgm:spPr/>
    </dgm:pt>
    <dgm:pt modelId="{458AADB0-F1A1-4FB2-90D3-CDD1730EBAC1}" type="pres">
      <dgm:prSet presAssocID="{04C7D026-E5DA-41F1-9733-B01C724B7233}" presName="parentText" presStyleLbl="node1" presStyleIdx="0" presStyleCnt="3">
        <dgm:presLayoutVars>
          <dgm:chMax val="1"/>
          <dgm:bulletEnabled val="1"/>
        </dgm:presLayoutVars>
      </dgm:prSet>
      <dgm:spPr/>
    </dgm:pt>
    <dgm:pt modelId="{25D4B668-7CD6-4ED7-98A8-23AE5EA0B6D0}" type="pres">
      <dgm:prSet presAssocID="{04C7D026-E5DA-41F1-9733-B01C724B7233}" presName="descendantText" presStyleLbl="alignAccFollowNode1" presStyleIdx="0" presStyleCnt="3">
        <dgm:presLayoutVars>
          <dgm:bulletEnabled val="1"/>
        </dgm:presLayoutVars>
      </dgm:prSet>
      <dgm:spPr/>
    </dgm:pt>
    <dgm:pt modelId="{EC09E70B-56DE-48F1-825F-C12CDC1A5B40}" type="pres">
      <dgm:prSet presAssocID="{36BC3B8D-1152-4CC0-8E21-070BBA6B6C70}" presName="sp" presStyleCnt="0"/>
      <dgm:spPr/>
    </dgm:pt>
    <dgm:pt modelId="{B2D75A32-F272-449F-B3EB-854211E5F760}" type="pres">
      <dgm:prSet presAssocID="{94ACCC6F-86FC-4D90-AD16-6132CA8C71D1}" presName="linNode" presStyleCnt="0"/>
      <dgm:spPr/>
    </dgm:pt>
    <dgm:pt modelId="{B1594CEA-55FF-4076-A5F7-F9A322BA483F}" type="pres">
      <dgm:prSet presAssocID="{94ACCC6F-86FC-4D90-AD16-6132CA8C71D1}" presName="parentText" presStyleLbl="node1" presStyleIdx="1" presStyleCnt="3">
        <dgm:presLayoutVars>
          <dgm:chMax val="1"/>
          <dgm:bulletEnabled val="1"/>
        </dgm:presLayoutVars>
      </dgm:prSet>
      <dgm:spPr/>
    </dgm:pt>
    <dgm:pt modelId="{3B36748D-AF3A-4E75-8E39-D4F5F1D97C83}" type="pres">
      <dgm:prSet presAssocID="{94ACCC6F-86FC-4D90-AD16-6132CA8C71D1}" presName="descendantText" presStyleLbl="alignAccFollowNode1" presStyleIdx="1" presStyleCnt="3">
        <dgm:presLayoutVars>
          <dgm:bulletEnabled val="1"/>
        </dgm:presLayoutVars>
      </dgm:prSet>
      <dgm:spPr/>
    </dgm:pt>
    <dgm:pt modelId="{CBCA2934-30F4-451C-B4DF-9D630C9FF4DE}" type="pres">
      <dgm:prSet presAssocID="{60E53545-BAAB-450F-9516-480EEF4F245B}" presName="sp" presStyleCnt="0"/>
      <dgm:spPr/>
    </dgm:pt>
    <dgm:pt modelId="{FFA3DEF0-164D-41AA-80ED-C26749E5451F}" type="pres">
      <dgm:prSet presAssocID="{118E57C9-3F7E-4E7E-A8E6-449B02DC30D7}" presName="linNode" presStyleCnt="0"/>
      <dgm:spPr/>
    </dgm:pt>
    <dgm:pt modelId="{0E86C635-915B-48C5-B5E1-1491DD96B5D3}" type="pres">
      <dgm:prSet presAssocID="{118E57C9-3F7E-4E7E-A8E6-449B02DC30D7}" presName="parentText" presStyleLbl="node1" presStyleIdx="2" presStyleCnt="3">
        <dgm:presLayoutVars>
          <dgm:chMax val="1"/>
          <dgm:bulletEnabled val="1"/>
        </dgm:presLayoutVars>
      </dgm:prSet>
      <dgm:spPr/>
    </dgm:pt>
    <dgm:pt modelId="{3DE75C69-AD95-4442-A11E-53E4F3101A73}" type="pres">
      <dgm:prSet presAssocID="{118E57C9-3F7E-4E7E-A8E6-449B02DC30D7}" presName="descendantText" presStyleLbl="alignAccFollowNode1" presStyleIdx="2" presStyleCnt="3">
        <dgm:presLayoutVars>
          <dgm:bulletEnabled val="1"/>
        </dgm:presLayoutVars>
      </dgm:prSet>
      <dgm:spPr/>
    </dgm:pt>
  </dgm:ptLst>
  <dgm:cxnLst>
    <dgm:cxn modelId="{2D4FB10B-86E0-4B80-8FCA-E6F74947D2BB}" type="presOf" srcId="{04C7D026-E5DA-41F1-9733-B01C724B7233}" destId="{458AADB0-F1A1-4FB2-90D3-CDD1730EBAC1}" srcOrd="0" destOrd="0" presId="urn:microsoft.com/office/officeart/2005/8/layout/vList5"/>
    <dgm:cxn modelId="{51DFA80D-C826-4D29-964A-48694AEEAFA4}" srcId="{04C7D026-E5DA-41F1-9733-B01C724B7233}" destId="{F9C4E22E-3A3E-4134-AA23-A11F976A9816}" srcOrd="0" destOrd="0" parTransId="{15C232B4-570D-4340-A596-6C8B90A623C0}" sibTransId="{3C9FFCFE-350D-4A7B-8552-D38286AEA03F}"/>
    <dgm:cxn modelId="{48E23B0E-38B4-4998-A6F8-E0D09353A5A7}" type="presOf" srcId="{458C7376-9BAE-41D6-A0AA-751BED401B5B}" destId="{3DE75C69-AD95-4442-A11E-53E4F3101A73}" srcOrd="0" destOrd="0" presId="urn:microsoft.com/office/officeart/2005/8/layout/vList5"/>
    <dgm:cxn modelId="{B10BE610-7531-4AD8-BC64-5C8AB31A35A0}" type="presOf" srcId="{94ACCC6F-86FC-4D90-AD16-6132CA8C71D1}" destId="{B1594CEA-55FF-4076-A5F7-F9A322BA483F}" srcOrd="0" destOrd="0" presId="urn:microsoft.com/office/officeart/2005/8/layout/vList5"/>
    <dgm:cxn modelId="{0696D914-9208-4D72-B0A4-90B30F2B7604}" srcId="{118E57C9-3F7E-4E7E-A8E6-449B02DC30D7}" destId="{458C7376-9BAE-41D6-A0AA-751BED401B5B}" srcOrd="0" destOrd="0" parTransId="{00B9F5AB-B7B1-4BD9-9170-27156960859A}" sibTransId="{29EE2D85-9021-4B83-9AED-92E8A553948C}"/>
    <dgm:cxn modelId="{C94A3516-53C5-4537-B8A8-DFEF96679428}" srcId="{94ACCC6F-86FC-4D90-AD16-6132CA8C71D1}" destId="{8CF65FA4-24EE-4C6A-803C-B6A08C35D199}" srcOrd="0" destOrd="0" parTransId="{D8C279A6-7502-42A6-81AD-51BAE3DC29B2}" sibTransId="{8F1EC8BA-EB08-4E72-8E06-9D984614DE8D}"/>
    <dgm:cxn modelId="{5EFDEE37-2535-4BF6-91F9-88E1A6D30AAC}" srcId="{86375549-1FD2-416C-9945-B4BEDB12263F}" destId="{04C7D026-E5DA-41F1-9733-B01C724B7233}" srcOrd="0" destOrd="0" parTransId="{6D4153CE-3EBF-452E-BCB3-082BBB1CA7A3}" sibTransId="{36BC3B8D-1152-4CC0-8E21-070BBA6B6C70}"/>
    <dgm:cxn modelId="{DEA7C875-3E18-4D6A-A236-15F3C5EC41EC}" type="presOf" srcId="{F9C4E22E-3A3E-4134-AA23-A11F976A9816}" destId="{25D4B668-7CD6-4ED7-98A8-23AE5EA0B6D0}" srcOrd="0" destOrd="0" presId="urn:microsoft.com/office/officeart/2005/8/layout/vList5"/>
    <dgm:cxn modelId="{6D41339A-E75D-4B49-9EA3-80043F217CA8}" type="presOf" srcId="{86375549-1FD2-416C-9945-B4BEDB12263F}" destId="{CAD99150-E0FC-4869-AFC7-82A5904E2C1B}" srcOrd="0" destOrd="0" presId="urn:microsoft.com/office/officeart/2005/8/layout/vList5"/>
    <dgm:cxn modelId="{3506FFB3-EBDD-4C2D-9EE4-D7B040A114FA}" type="presOf" srcId="{8CF65FA4-24EE-4C6A-803C-B6A08C35D199}" destId="{3B36748D-AF3A-4E75-8E39-D4F5F1D97C83}" srcOrd="0" destOrd="0" presId="urn:microsoft.com/office/officeart/2005/8/layout/vList5"/>
    <dgm:cxn modelId="{AD3A14C0-08E5-4C17-B320-4DFE0535348F}" type="presOf" srcId="{118E57C9-3F7E-4E7E-A8E6-449B02DC30D7}" destId="{0E86C635-915B-48C5-B5E1-1491DD96B5D3}" srcOrd="0" destOrd="0" presId="urn:microsoft.com/office/officeart/2005/8/layout/vList5"/>
    <dgm:cxn modelId="{69A860CA-A13D-49DA-BA6B-3F0DD917681C}" srcId="{86375549-1FD2-416C-9945-B4BEDB12263F}" destId="{94ACCC6F-86FC-4D90-AD16-6132CA8C71D1}" srcOrd="1" destOrd="0" parTransId="{47E3FCB0-77F0-430A-930C-8461BF53E193}" sibTransId="{60E53545-BAAB-450F-9516-480EEF4F245B}"/>
    <dgm:cxn modelId="{D4E34AEA-619E-43C1-855B-BEC6AC151897}" srcId="{86375549-1FD2-416C-9945-B4BEDB12263F}" destId="{118E57C9-3F7E-4E7E-A8E6-449B02DC30D7}" srcOrd="2" destOrd="0" parTransId="{83586375-577B-4D24-A032-7934C3AEDED8}" sibTransId="{251E819E-169E-405D-9F6C-13B78B26442C}"/>
    <dgm:cxn modelId="{8884B348-09B4-4224-8D91-082962C75297}" type="presParOf" srcId="{CAD99150-E0FC-4869-AFC7-82A5904E2C1B}" destId="{35EE1FB8-868D-43E0-A64E-1FA0C575AE80}" srcOrd="0" destOrd="0" presId="urn:microsoft.com/office/officeart/2005/8/layout/vList5"/>
    <dgm:cxn modelId="{C0ECE658-9FA3-425E-8E56-B59AB3B07D2C}" type="presParOf" srcId="{35EE1FB8-868D-43E0-A64E-1FA0C575AE80}" destId="{458AADB0-F1A1-4FB2-90D3-CDD1730EBAC1}" srcOrd="0" destOrd="0" presId="urn:microsoft.com/office/officeart/2005/8/layout/vList5"/>
    <dgm:cxn modelId="{53C7A371-5304-4FAD-BBB4-98BFE419DABE}" type="presParOf" srcId="{35EE1FB8-868D-43E0-A64E-1FA0C575AE80}" destId="{25D4B668-7CD6-4ED7-98A8-23AE5EA0B6D0}" srcOrd="1" destOrd="0" presId="urn:microsoft.com/office/officeart/2005/8/layout/vList5"/>
    <dgm:cxn modelId="{88050D71-ED0F-47B7-B45D-476C036A42D2}" type="presParOf" srcId="{CAD99150-E0FC-4869-AFC7-82A5904E2C1B}" destId="{EC09E70B-56DE-48F1-825F-C12CDC1A5B40}" srcOrd="1" destOrd="0" presId="urn:microsoft.com/office/officeart/2005/8/layout/vList5"/>
    <dgm:cxn modelId="{784F358D-D6AE-4C38-8F39-ED85B3937166}" type="presParOf" srcId="{CAD99150-E0FC-4869-AFC7-82A5904E2C1B}" destId="{B2D75A32-F272-449F-B3EB-854211E5F760}" srcOrd="2" destOrd="0" presId="urn:microsoft.com/office/officeart/2005/8/layout/vList5"/>
    <dgm:cxn modelId="{ECB3BB8F-576A-44BA-B398-31905405232A}" type="presParOf" srcId="{B2D75A32-F272-449F-B3EB-854211E5F760}" destId="{B1594CEA-55FF-4076-A5F7-F9A322BA483F}" srcOrd="0" destOrd="0" presId="urn:microsoft.com/office/officeart/2005/8/layout/vList5"/>
    <dgm:cxn modelId="{A57C2FAC-AADB-4B2D-85F5-A7068D0582AD}" type="presParOf" srcId="{B2D75A32-F272-449F-B3EB-854211E5F760}" destId="{3B36748D-AF3A-4E75-8E39-D4F5F1D97C83}" srcOrd="1" destOrd="0" presId="urn:microsoft.com/office/officeart/2005/8/layout/vList5"/>
    <dgm:cxn modelId="{C5A745A2-38FA-49E5-A7AD-C4DB6E96A65E}" type="presParOf" srcId="{CAD99150-E0FC-4869-AFC7-82A5904E2C1B}" destId="{CBCA2934-30F4-451C-B4DF-9D630C9FF4DE}" srcOrd="3" destOrd="0" presId="urn:microsoft.com/office/officeart/2005/8/layout/vList5"/>
    <dgm:cxn modelId="{8E6CC91C-DEF5-4485-9277-5582BBDA523C}" type="presParOf" srcId="{CAD99150-E0FC-4869-AFC7-82A5904E2C1B}" destId="{FFA3DEF0-164D-41AA-80ED-C26749E5451F}" srcOrd="4" destOrd="0" presId="urn:microsoft.com/office/officeart/2005/8/layout/vList5"/>
    <dgm:cxn modelId="{8A8C7524-A3FF-4E47-8B19-4B04758E6086}" type="presParOf" srcId="{FFA3DEF0-164D-41AA-80ED-C26749E5451F}" destId="{0E86C635-915B-48C5-B5E1-1491DD96B5D3}" srcOrd="0" destOrd="0" presId="urn:microsoft.com/office/officeart/2005/8/layout/vList5"/>
    <dgm:cxn modelId="{B2D7D691-ADF9-4FBA-ABF5-73A1256F304B}" type="presParOf" srcId="{FFA3DEF0-164D-41AA-80ED-C26749E5451F}" destId="{3DE75C69-AD95-4442-A11E-53E4F3101A7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5DEA25-0B9F-49FE-BAED-C888E904B810}">
      <dsp:nvSpPr>
        <dsp:cNvPr id="0" name=""/>
        <dsp:cNvSpPr/>
      </dsp:nvSpPr>
      <dsp:spPr>
        <a:xfrm>
          <a:off x="2512202" y="2096717"/>
          <a:ext cx="1554194" cy="155419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GB" sz="2700" kern="1200" dirty="0"/>
            <a:t>Exam success</a:t>
          </a:r>
        </a:p>
      </dsp:txBody>
      <dsp:txXfrm>
        <a:off x="2739808" y="2324323"/>
        <a:ext cx="1098982" cy="1098982"/>
      </dsp:txXfrm>
    </dsp:sp>
    <dsp:sp modelId="{E200F833-A018-48F5-9FCA-7EA404583549}">
      <dsp:nvSpPr>
        <dsp:cNvPr id="0" name=""/>
        <dsp:cNvSpPr/>
      </dsp:nvSpPr>
      <dsp:spPr>
        <a:xfrm rot="10800000">
          <a:off x="1006416" y="2652342"/>
          <a:ext cx="1422968" cy="44294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A76418-BECA-4041-A210-BE3AB86728ED}">
      <dsp:nvSpPr>
        <dsp:cNvPr id="0" name=""/>
        <dsp:cNvSpPr/>
      </dsp:nvSpPr>
      <dsp:spPr>
        <a:xfrm>
          <a:off x="268174" y="2283221"/>
          <a:ext cx="1476484" cy="11811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GB" sz="1700" kern="1200" dirty="0"/>
            <a:t>Knowing the specific content</a:t>
          </a:r>
        </a:p>
      </dsp:txBody>
      <dsp:txXfrm>
        <a:off x="302770" y="2317817"/>
        <a:ext cx="1407292" cy="1111995"/>
      </dsp:txXfrm>
    </dsp:sp>
    <dsp:sp modelId="{36D236BF-84D9-4F83-B2D4-CF9016055DCB}">
      <dsp:nvSpPr>
        <dsp:cNvPr id="0" name=""/>
        <dsp:cNvSpPr/>
      </dsp:nvSpPr>
      <dsp:spPr>
        <a:xfrm rot="13500000">
          <a:off x="1466668" y="1541195"/>
          <a:ext cx="1422968" cy="44294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4D325D-F1F6-4DD6-BECA-F90285A67D80}">
      <dsp:nvSpPr>
        <dsp:cNvPr id="0" name=""/>
        <dsp:cNvSpPr/>
      </dsp:nvSpPr>
      <dsp:spPr>
        <a:xfrm>
          <a:off x="936815" y="668978"/>
          <a:ext cx="1476484" cy="11811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GB" sz="1700" kern="1200" dirty="0"/>
            <a:t>Having a broad hinterland (KS3!!)</a:t>
          </a:r>
        </a:p>
      </dsp:txBody>
      <dsp:txXfrm>
        <a:off x="971411" y="703574"/>
        <a:ext cx="1407292" cy="1111995"/>
      </dsp:txXfrm>
    </dsp:sp>
    <dsp:sp modelId="{8CB18B61-526C-49B5-98B5-F85A1E6CF5C8}">
      <dsp:nvSpPr>
        <dsp:cNvPr id="0" name=""/>
        <dsp:cNvSpPr/>
      </dsp:nvSpPr>
      <dsp:spPr>
        <a:xfrm rot="16200000">
          <a:off x="2577815" y="1080942"/>
          <a:ext cx="1422968" cy="44294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8041B2-9B3A-4105-ACF2-3668ACDCA288}">
      <dsp:nvSpPr>
        <dsp:cNvPr id="0" name=""/>
        <dsp:cNvSpPr/>
      </dsp:nvSpPr>
      <dsp:spPr>
        <a:xfrm>
          <a:off x="2551057" y="337"/>
          <a:ext cx="1476484" cy="11811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GB" sz="1700" kern="1200" dirty="0"/>
            <a:t>Understanding how to “do” history (KS3!!)</a:t>
          </a:r>
        </a:p>
      </dsp:txBody>
      <dsp:txXfrm>
        <a:off x="2585653" y="34933"/>
        <a:ext cx="1407292" cy="1111995"/>
      </dsp:txXfrm>
    </dsp:sp>
    <dsp:sp modelId="{5974E48A-990E-4ECD-82C9-5E5537A075BD}">
      <dsp:nvSpPr>
        <dsp:cNvPr id="0" name=""/>
        <dsp:cNvSpPr/>
      </dsp:nvSpPr>
      <dsp:spPr>
        <a:xfrm rot="18900000">
          <a:off x="3688963" y="1541195"/>
          <a:ext cx="1422968" cy="44294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BA3029-F2E5-44FB-B1CB-5FFACB690212}">
      <dsp:nvSpPr>
        <dsp:cNvPr id="0" name=""/>
        <dsp:cNvSpPr/>
      </dsp:nvSpPr>
      <dsp:spPr>
        <a:xfrm>
          <a:off x="4165300" y="668978"/>
          <a:ext cx="1476484" cy="11811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GB" sz="1700" kern="1200" dirty="0"/>
            <a:t>Motivation to keep learning (Pedagogy)</a:t>
          </a:r>
        </a:p>
      </dsp:txBody>
      <dsp:txXfrm>
        <a:off x="4199896" y="703574"/>
        <a:ext cx="1407292" cy="1111995"/>
      </dsp:txXfrm>
    </dsp:sp>
    <dsp:sp modelId="{1F65AA71-54BB-4DB5-99EC-E95EFF4CB70F}">
      <dsp:nvSpPr>
        <dsp:cNvPr id="0" name=""/>
        <dsp:cNvSpPr/>
      </dsp:nvSpPr>
      <dsp:spPr>
        <a:xfrm>
          <a:off x="4149215" y="2652342"/>
          <a:ext cx="1422968" cy="44294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671E8C-8654-4A06-8DFC-24B03BBF66F2}">
      <dsp:nvSpPr>
        <dsp:cNvPr id="0" name=""/>
        <dsp:cNvSpPr/>
      </dsp:nvSpPr>
      <dsp:spPr>
        <a:xfrm>
          <a:off x="4833941" y="2283221"/>
          <a:ext cx="1476484" cy="11811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GB" sz="1700" kern="1200" dirty="0"/>
            <a:t>Timing &amp; rubric (easy)</a:t>
          </a:r>
        </a:p>
      </dsp:txBody>
      <dsp:txXfrm>
        <a:off x="4868537" y="2317817"/>
        <a:ext cx="1407292" cy="11119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F790B-458B-4D77-9208-D052A4C2F043}">
      <dsp:nvSpPr>
        <dsp:cNvPr id="0" name=""/>
        <dsp:cNvSpPr/>
      </dsp:nvSpPr>
      <dsp:spPr>
        <a:xfrm>
          <a:off x="2572891" y="836288"/>
          <a:ext cx="1122340" cy="112254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8EEE51-11F5-441B-9F5D-30AEF5457186}">
      <dsp:nvSpPr>
        <dsp:cNvPr id="0" name=""/>
        <dsp:cNvSpPr/>
      </dsp:nvSpPr>
      <dsp:spPr>
        <a:xfrm>
          <a:off x="2610156" y="873713"/>
          <a:ext cx="1047810" cy="1047698"/>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Student</a:t>
          </a:r>
        </a:p>
      </dsp:txBody>
      <dsp:txXfrm>
        <a:off x="2759947" y="1023413"/>
        <a:ext cx="748226" cy="748299"/>
      </dsp:txXfrm>
    </dsp:sp>
    <dsp:sp modelId="{3E085E5B-D59F-4A01-81B9-E83665CCFD3F}">
      <dsp:nvSpPr>
        <dsp:cNvPr id="0" name=""/>
        <dsp:cNvSpPr/>
      </dsp:nvSpPr>
      <dsp:spPr>
        <a:xfrm rot="2700000">
          <a:off x="1414271" y="864333"/>
          <a:ext cx="1119637" cy="1119637"/>
        </a:xfrm>
        <a:prstGeom prst="teardrop">
          <a:avLst>
            <a:gd name="adj" fmla="val 100000"/>
          </a:avLst>
        </a:prstGeom>
        <a:solidFill>
          <a:schemeClr val="accent2">
            <a:hueOff val="1331706"/>
            <a:satOff val="0"/>
            <a:lumOff val="-911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4DA932-743E-43CF-B12F-7CCA7CF2D0FF}">
      <dsp:nvSpPr>
        <dsp:cNvPr id="0" name=""/>
        <dsp:cNvSpPr/>
      </dsp:nvSpPr>
      <dsp:spPr>
        <a:xfrm>
          <a:off x="1450185" y="900398"/>
          <a:ext cx="1047810" cy="1047698"/>
        </a:xfrm>
        <a:prstGeom prst="ellipse">
          <a:avLst/>
        </a:prstGeom>
        <a:solidFill>
          <a:schemeClr val="lt1">
            <a:alpha val="90000"/>
            <a:hueOff val="0"/>
            <a:satOff val="0"/>
            <a:lumOff val="0"/>
            <a:alphaOff val="0"/>
          </a:schemeClr>
        </a:solidFill>
        <a:ln w="12700" cap="flat" cmpd="sng" algn="ctr">
          <a:solidFill>
            <a:schemeClr val="accent2">
              <a:hueOff val="1331706"/>
              <a:satOff val="0"/>
              <a:lumOff val="-91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Teacher</a:t>
          </a:r>
        </a:p>
      </dsp:txBody>
      <dsp:txXfrm>
        <a:off x="1599976" y="1050097"/>
        <a:ext cx="748226" cy="748299"/>
      </dsp:txXfrm>
    </dsp:sp>
    <dsp:sp modelId="{DB228DBF-9B5D-4A94-B3EA-921A3F0BDBA5}">
      <dsp:nvSpPr>
        <dsp:cNvPr id="0" name=""/>
        <dsp:cNvSpPr/>
      </dsp:nvSpPr>
      <dsp:spPr>
        <a:xfrm rot="2700000">
          <a:off x="254300" y="837645"/>
          <a:ext cx="1119637" cy="1119637"/>
        </a:xfrm>
        <a:prstGeom prst="teardrop">
          <a:avLst>
            <a:gd name="adj" fmla="val 100000"/>
          </a:avLst>
        </a:prstGeom>
        <a:solidFill>
          <a:schemeClr val="accent2">
            <a:hueOff val="2663413"/>
            <a:satOff val="0"/>
            <a:lumOff val="-182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F20981-3636-4BDB-9F01-D548BD6DE39A}">
      <dsp:nvSpPr>
        <dsp:cNvPr id="0" name=""/>
        <dsp:cNvSpPr/>
      </dsp:nvSpPr>
      <dsp:spPr>
        <a:xfrm>
          <a:off x="290214" y="873713"/>
          <a:ext cx="1047810" cy="1047698"/>
        </a:xfrm>
        <a:prstGeom prst="ellipse">
          <a:avLst/>
        </a:prstGeom>
        <a:solidFill>
          <a:schemeClr val="lt1">
            <a:alpha val="90000"/>
            <a:hueOff val="0"/>
            <a:satOff val="0"/>
            <a:lumOff val="0"/>
            <a:alphaOff val="0"/>
          </a:schemeClr>
        </a:solidFill>
        <a:ln w="12700" cap="flat" cmpd="sng" algn="ctr">
          <a:solidFill>
            <a:schemeClr val="accent2">
              <a:hueOff val="2663413"/>
              <a:satOff val="0"/>
              <a:lumOff val="-182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Discipline</a:t>
          </a:r>
        </a:p>
      </dsp:txBody>
      <dsp:txXfrm>
        <a:off x="440005" y="1023413"/>
        <a:ext cx="748226" cy="7482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5745A7-7006-4A36-AF40-63C056A60B57}">
      <dsp:nvSpPr>
        <dsp:cNvPr id="0" name=""/>
        <dsp:cNvSpPr/>
      </dsp:nvSpPr>
      <dsp:spPr>
        <a:xfrm>
          <a:off x="0" y="247951"/>
          <a:ext cx="6578600" cy="934830"/>
        </a:xfrm>
        <a:prstGeom prst="roundRect">
          <a:avLst/>
        </a:prstGeom>
        <a:solidFill>
          <a:schemeClr val="lt1"/>
        </a:solidFill>
        <a:ln w="127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“The good historian is like the giant of the fairy tale. He knows that wherever he catches the scent of human flesh, there his quarry lies.” p22</a:t>
          </a:r>
          <a:endParaRPr lang="en-GB" sz="1700" kern="1200" dirty="0"/>
        </a:p>
      </dsp:txBody>
      <dsp:txXfrm>
        <a:off x="45635" y="293586"/>
        <a:ext cx="6487330" cy="843560"/>
      </dsp:txXfrm>
    </dsp:sp>
    <dsp:sp modelId="{D1107895-5B46-47AB-9E0B-FF37D54A1D8A}">
      <dsp:nvSpPr>
        <dsp:cNvPr id="0" name=""/>
        <dsp:cNvSpPr/>
      </dsp:nvSpPr>
      <dsp:spPr>
        <a:xfrm>
          <a:off x="0" y="1231741"/>
          <a:ext cx="6578600" cy="934830"/>
        </a:xfrm>
        <a:prstGeom prst="roundRect">
          <a:avLst/>
        </a:prstGeom>
        <a:solidFill>
          <a:schemeClr val="lt1"/>
        </a:solidFill>
        <a:ln w="127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“Conclusions which are founded upon a delicate imputation of motive fall upon a graduated scale from the infinitely probable to the barely credible.” p93</a:t>
          </a:r>
        </a:p>
      </dsp:txBody>
      <dsp:txXfrm>
        <a:off x="45635" y="1277376"/>
        <a:ext cx="6487330" cy="843560"/>
      </dsp:txXfrm>
    </dsp:sp>
    <dsp:sp modelId="{A0105AAF-5740-4937-B359-7D70C2656D20}">
      <dsp:nvSpPr>
        <dsp:cNvPr id="0" name=""/>
        <dsp:cNvSpPr/>
      </dsp:nvSpPr>
      <dsp:spPr>
        <a:xfrm>
          <a:off x="0" y="2215532"/>
          <a:ext cx="6578600" cy="934830"/>
        </a:xfrm>
        <a:prstGeom prst="roundRect">
          <a:avLst/>
        </a:prstGeom>
        <a:solidFill>
          <a:schemeClr val="lt1"/>
        </a:solidFill>
        <a:ln w="127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t>“…the knowledge of fragments, studied by turns, each for its own sake, will never produce the knowledge of the whole; it will not even produce that of the fragments themselves.” p128</a:t>
          </a:r>
          <a:endParaRPr lang="en-US" sz="1700" kern="1200" dirty="0"/>
        </a:p>
      </dsp:txBody>
      <dsp:txXfrm>
        <a:off x="45635" y="2261167"/>
        <a:ext cx="6487330" cy="843560"/>
      </dsp:txXfrm>
    </dsp:sp>
    <dsp:sp modelId="{88298467-53AC-41FF-9DAC-077A67BD14E3}">
      <dsp:nvSpPr>
        <dsp:cNvPr id="0" name=""/>
        <dsp:cNvSpPr/>
      </dsp:nvSpPr>
      <dsp:spPr>
        <a:xfrm>
          <a:off x="0" y="3199322"/>
          <a:ext cx="6578600" cy="934830"/>
        </a:xfrm>
        <a:prstGeom prst="roundRect">
          <a:avLst/>
        </a:prstGeom>
        <a:solidFill>
          <a:schemeClr val="lt1"/>
        </a:solidFill>
        <a:ln w="127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“Human actions are essentially very delicate phenomena…properly to translate them into words, to fathom them rightly…great delicacy of language and precision shadings of verbal tone are necessary.” p22</a:t>
          </a:r>
        </a:p>
      </dsp:txBody>
      <dsp:txXfrm>
        <a:off x="45635" y="3244957"/>
        <a:ext cx="6487330" cy="8435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B89810-992B-41B8-B147-E0C47DDB2907}">
      <dsp:nvSpPr>
        <dsp:cNvPr id="0" name=""/>
        <dsp:cNvSpPr/>
      </dsp:nvSpPr>
      <dsp:spPr>
        <a:xfrm>
          <a:off x="0" y="489346"/>
          <a:ext cx="2055812" cy="1233487"/>
        </a:xfrm>
        <a:prstGeom prst="rect">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w="9525" cap="flat" cmpd="sng" algn="ctr">
          <a:solidFill>
            <a:schemeClr val="accent2">
              <a:tint val="0"/>
              <a:shade val="0"/>
              <a:alpha val="0"/>
            </a:schemeClr>
          </a:solidFill>
          <a:prstDash val="solid"/>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mj-lt"/>
            <a:buNone/>
          </a:pPr>
          <a:r>
            <a:rPr lang="en-GB" sz="1500" kern="1200" dirty="0"/>
            <a:t>Fascination with the living, breathing people of the past and how historians bring them to life</a:t>
          </a:r>
        </a:p>
      </dsp:txBody>
      <dsp:txXfrm>
        <a:off x="0" y="489346"/>
        <a:ext cx="2055812" cy="1233487"/>
      </dsp:txXfrm>
    </dsp:sp>
    <dsp:sp modelId="{D6C5A0DD-F306-407B-B542-BEE0F28557F6}">
      <dsp:nvSpPr>
        <dsp:cNvPr id="0" name=""/>
        <dsp:cNvSpPr/>
      </dsp:nvSpPr>
      <dsp:spPr>
        <a:xfrm>
          <a:off x="2261393" y="489346"/>
          <a:ext cx="2055812" cy="1233487"/>
        </a:xfrm>
        <a:prstGeom prst="rect">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w="9525" cap="flat" cmpd="sng" algn="ctr">
          <a:solidFill>
            <a:schemeClr val="accent2">
              <a:tint val="0"/>
              <a:shade val="0"/>
              <a:alpha val="0"/>
            </a:schemeClr>
          </a:solidFill>
          <a:prstDash val="solid"/>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Having a broad outline of British (and other) history</a:t>
          </a:r>
        </a:p>
      </dsp:txBody>
      <dsp:txXfrm>
        <a:off x="2261393" y="489346"/>
        <a:ext cx="2055812" cy="1233487"/>
      </dsp:txXfrm>
    </dsp:sp>
    <dsp:sp modelId="{7FD56F71-0335-4C0C-B25D-3D987DD67435}">
      <dsp:nvSpPr>
        <dsp:cNvPr id="0" name=""/>
        <dsp:cNvSpPr/>
      </dsp:nvSpPr>
      <dsp:spPr>
        <a:xfrm>
          <a:off x="4522787" y="489346"/>
          <a:ext cx="2055812" cy="1233487"/>
        </a:xfrm>
        <a:prstGeom prst="rect">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w="9525" cap="flat" cmpd="sng" algn="ctr">
          <a:solidFill>
            <a:schemeClr val="accent2">
              <a:tint val="0"/>
              <a:shade val="0"/>
              <a:alpha val="0"/>
            </a:schemeClr>
          </a:solidFill>
          <a:prstDash val="solid"/>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Building a sense of identity</a:t>
          </a:r>
        </a:p>
      </dsp:txBody>
      <dsp:txXfrm>
        <a:off x="4522787" y="489346"/>
        <a:ext cx="2055812" cy="1233487"/>
      </dsp:txXfrm>
    </dsp:sp>
    <dsp:sp modelId="{F927FB4B-8325-4C19-B4B5-4BE65A96FA22}">
      <dsp:nvSpPr>
        <dsp:cNvPr id="0" name=""/>
        <dsp:cNvSpPr/>
      </dsp:nvSpPr>
      <dsp:spPr>
        <a:xfrm>
          <a:off x="0" y="1928415"/>
          <a:ext cx="2055812" cy="1233487"/>
        </a:xfrm>
        <a:prstGeom prst="rect">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w="9525" cap="flat" cmpd="sng" algn="ctr">
          <a:solidFill>
            <a:schemeClr val="accent2">
              <a:tint val="0"/>
              <a:shade val="0"/>
              <a:alpha val="0"/>
            </a:schemeClr>
          </a:solidFill>
          <a:prstDash val="solid"/>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Understanding how historians search for truth in the past</a:t>
          </a:r>
        </a:p>
      </dsp:txBody>
      <dsp:txXfrm>
        <a:off x="0" y="1928415"/>
        <a:ext cx="2055812" cy="1233487"/>
      </dsp:txXfrm>
    </dsp:sp>
    <dsp:sp modelId="{626C5891-4739-4DC1-8487-CE4399297878}">
      <dsp:nvSpPr>
        <dsp:cNvPr id="0" name=""/>
        <dsp:cNvSpPr/>
      </dsp:nvSpPr>
      <dsp:spPr>
        <a:xfrm>
          <a:off x="2261393" y="1928415"/>
          <a:ext cx="2055812" cy="1233487"/>
        </a:xfrm>
        <a:prstGeom prst="rect">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w="9525" cap="flat" cmpd="sng" algn="ctr">
          <a:solidFill>
            <a:schemeClr val="accent2">
              <a:tint val="0"/>
              <a:shade val="0"/>
              <a:alpha val="0"/>
            </a:schemeClr>
          </a:solidFill>
          <a:prstDash val="solid"/>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The ability to engage critically with the world</a:t>
          </a:r>
          <a:endParaRPr lang="en-GB" sz="1500" kern="1200" dirty="0"/>
        </a:p>
      </dsp:txBody>
      <dsp:txXfrm>
        <a:off x="2261393" y="1928415"/>
        <a:ext cx="2055812" cy="1233487"/>
      </dsp:txXfrm>
    </dsp:sp>
    <dsp:sp modelId="{F7C6CBC7-547D-460C-AFEC-7860CCC656A9}">
      <dsp:nvSpPr>
        <dsp:cNvPr id="0" name=""/>
        <dsp:cNvSpPr/>
      </dsp:nvSpPr>
      <dsp:spPr>
        <a:xfrm>
          <a:off x="4522787" y="1928415"/>
          <a:ext cx="2055812" cy="1233487"/>
        </a:xfrm>
        <a:prstGeom prst="rect">
          <a:avLst/>
        </a:prstGeom>
        <a:gradFill rotWithShape="1">
          <a:gsLst>
            <a:gs pos="0">
              <a:schemeClr val="accent2">
                <a:tint val="94000"/>
                <a:satMod val="103000"/>
                <a:lumMod val="102000"/>
              </a:schemeClr>
            </a:gs>
            <a:gs pos="50000">
              <a:schemeClr val="accent2">
                <a:shade val="100000"/>
                <a:satMod val="110000"/>
                <a:lumMod val="100000"/>
              </a:schemeClr>
            </a:gs>
            <a:gs pos="100000">
              <a:schemeClr val="accent2">
                <a:shade val="70000"/>
                <a:satMod val="120000"/>
                <a:lumMod val="99000"/>
              </a:schemeClr>
            </a:gs>
          </a:gsLst>
          <a:path path="circle">
            <a:fillToRect l="100000" t="100000" r="100000" b="100000"/>
          </a:path>
        </a:gradFill>
        <a:ln w="9525" cap="flat" cmpd="sng" algn="ctr">
          <a:solidFill>
            <a:schemeClr val="accent2">
              <a:tint val="0"/>
              <a:shade val="0"/>
              <a:alpha val="0"/>
            </a:schemeClr>
          </a:solidFill>
          <a:prstDash val="solid"/>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Exam success, citizenship, opportunities etc.</a:t>
          </a:r>
        </a:p>
      </dsp:txBody>
      <dsp:txXfrm>
        <a:off x="4522787" y="1928415"/>
        <a:ext cx="2055812" cy="12334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16D03-9FA1-40EF-ABA1-269CB1D60310}">
      <dsp:nvSpPr>
        <dsp:cNvPr id="0" name=""/>
        <dsp:cNvSpPr/>
      </dsp:nvSpPr>
      <dsp:spPr>
        <a:xfrm>
          <a:off x="0" y="93885"/>
          <a:ext cx="6577929" cy="62361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Which big stories?</a:t>
          </a:r>
        </a:p>
      </dsp:txBody>
      <dsp:txXfrm>
        <a:off x="30442" y="124327"/>
        <a:ext cx="6517045" cy="562726"/>
      </dsp:txXfrm>
    </dsp:sp>
    <dsp:sp modelId="{4866F817-F503-4DAD-B775-5E2B7C22E336}">
      <dsp:nvSpPr>
        <dsp:cNvPr id="0" name=""/>
        <dsp:cNvSpPr/>
      </dsp:nvSpPr>
      <dsp:spPr>
        <a:xfrm>
          <a:off x="0" y="717495"/>
          <a:ext cx="6577929"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84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e.g. authority, democracy, migration?</a:t>
          </a:r>
        </a:p>
      </dsp:txBody>
      <dsp:txXfrm>
        <a:off x="0" y="717495"/>
        <a:ext cx="6577929" cy="430560"/>
      </dsp:txXfrm>
    </dsp:sp>
    <dsp:sp modelId="{356E8E15-0764-42B2-944F-EDEEC7D92426}">
      <dsp:nvSpPr>
        <dsp:cNvPr id="0" name=""/>
        <dsp:cNvSpPr/>
      </dsp:nvSpPr>
      <dsp:spPr>
        <a:xfrm>
          <a:off x="0" y="1148055"/>
          <a:ext cx="6577929" cy="623610"/>
        </a:xfrm>
        <a:prstGeom prst="roundRect">
          <a:avLst/>
        </a:prstGeom>
        <a:solidFill>
          <a:schemeClr val="accent3">
            <a:hueOff val="-750036"/>
            <a:satOff val="0"/>
            <a:lumOff val="-2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Which key events / people?</a:t>
          </a:r>
        </a:p>
      </dsp:txBody>
      <dsp:txXfrm>
        <a:off x="30442" y="1178497"/>
        <a:ext cx="6517045" cy="562726"/>
      </dsp:txXfrm>
    </dsp:sp>
    <dsp:sp modelId="{3CD34D8F-41FE-40ED-B789-676A0ECCD26D}">
      <dsp:nvSpPr>
        <dsp:cNvPr id="0" name=""/>
        <dsp:cNvSpPr/>
      </dsp:nvSpPr>
      <dsp:spPr>
        <a:xfrm>
          <a:off x="0" y="1771665"/>
          <a:ext cx="6577929"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84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e.g. lynchpins: 1066? Peasants’ Revolt? Black Death?</a:t>
          </a:r>
        </a:p>
      </dsp:txBody>
      <dsp:txXfrm>
        <a:off x="0" y="1771665"/>
        <a:ext cx="6577929" cy="430560"/>
      </dsp:txXfrm>
    </dsp:sp>
    <dsp:sp modelId="{05C9545F-219B-48EC-AD3E-F33AC6244733}">
      <dsp:nvSpPr>
        <dsp:cNvPr id="0" name=""/>
        <dsp:cNvSpPr/>
      </dsp:nvSpPr>
      <dsp:spPr>
        <a:xfrm>
          <a:off x="0" y="2202225"/>
          <a:ext cx="6577929" cy="623610"/>
        </a:xfrm>
        <a:prstGeom prst="roundRect">
          <a:avLst/>
        </a:prstGeom>
        <a:solidFill>
          <a:schemeClr val="accent3">
            <a:hueOff val="-1500072"/>
            <a:satOff val="0"/>
            <a:lumOff val="-5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Which fascinating little stories?</a:t>
          </a:r>
        </a:p>
      </dsp:txBody>
      <dsp:txXfrm>
        <a:off x="30442" y="2232667"/>
        <a:ext cx="6517045" cy="562726"/>
      </dsp:txXfrm>
    </dsp:sp>
    <dsp:sp modelId="{6B60A2DC-897C-406A-BA49-BF9254BA7802}">
      <dsp:nvSpPr>
        <dsp:cNvPr id="0" name=""/>
        <dsp:cNvSpPr/>
      </dsp:nvSpPr>
      <dsp:spPr>
        <a:xfrm>
          <a:off x="0" y="2900715"/>
          <a:ext cx="6577929" cy="623610"/>
        </a:xfrm>
        <a:prstGeom prst="roundRect">
          <a:avLst/>
        </a:prstGeom>
        <a:solidFill>
          <a:schemeClr val="accent3">
            <a:hueOff val="-2250108"/>
            <a:satOff val="0"/>
            <a:lumOff val="-7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Which recurring ideas?</a:t>
          </a:r>
        </a:p>
      </dsp:txBody>
      <dsp:txXfrm>
        <a:off x="30442" y="2931157"/>
        <a:ext cx="6517045" cy="562726"/>
      </dsp:txXfrm>
    </dsp:sp>
    <dsp:sp modelId="{BC29E503-1336-4EB0-81CC-D5C457387991}">
      <dsp:nvSpPr>
        <dsp:cNvPr id="0" name=""/>
        <dsp:cNvSpPr/>
      </dsp:nvSpPr>
      <dsp:spPr>
        <a:xfrm>
          <a:off x="0" y="3524325"/>
          <a:ext cx="6577929"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84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e.g. the concept of liberty, the notion of an empire</a:t>
          </a:r>
        </a:p>
      </dsp:txBody>
      <dsp:txXfrm>
        <a:off x="0" y="3524325"/>
        <a:ext cx="6577929" cy="430560"/>
      </dsp:txXfrm>
    </dsp:sp>
    <dsp:sp modelId="{E4A65FCD-A1C3-4358-BDD5-95B9748066C8}">
      <dsp:nvSpPr>
        <dsp:cNvPr id="0" name=""/>
        <dsp:cNvSpPr/>
      </dsp:nvSpPr>
      <dsp:spPr>
        <a:xfrm>
          <a:off x="0" y="3954885"/>
          <a:ext cx="6577929" cy="623610"/>
        </a:xfrm>
        <a:prstGeom prst="roundRect">
          <a:avLst/>
        </a:prstGeom>
        <a:solidFill>
          <a:schemeClr val="accent3">
            <a:hueOff val="-3000145"/>
            <a:satOff val="0"/>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Which disciplinary ideas?</a:t>
          </a:r>
        </a:p>
      </dsp:txBody>
      <dsp:txXfrm>
        <a:off x="30442" y="3985327"/>
        <a:ext cx="6517045" cy="562726"/>
      </dsp:txXfrm>
    </dsp:sp>
    <dsp:sp modelId="{B236CC25-0731-4EE4-8768-362EEAA0A6DE}">
      <dsp:nvSpPr>
        <dsp:cNvPr id="0" name=""/>
        <dsp:cNvSpPr/>
      </dsp:nvSpPr>
      <dsp:spPr>
        <a:xfrm>
          <a:off x="0" y="4578495"/>
          <a:ext cx="6577929"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84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e.g. SO concepts, enquiry etc.</a:t>
          </a:r>
        </a:p>
      </dsp:txBody>
      <dsp:txXfrm>
        <a:off x="0" y="4578495"/>
        <a:ext cx="6577929" cy="4305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3B5D8-AD94-4DFA-8B55-A90A66E4534E}">
      <dsp:nvSpPr>
        <dsp:cNvPr id="0" name=""/>
        <dsp:cNvSpPr/>
      </dsp:nvSpPr>
      <dsp:spPr>
        <a:xfrm rot="5400000">
          <a:off x="-174329" y="1046364"/>
          <a:ext cx="1634725" cy="197291"/>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CF0E412B-7AC2-4AD1-BE45-0C5795629989}">
      <dsp:nvSpPr>
        <dsp:cNvPr id="0" name=""/>
        <dsp:cNvSpPr/>
      </dsp:nvSpPr>
      <dsp:spPr>
        <a:xfrm>
          <a:off x="199923" y="419"/>
          <a:ext cx="2192126" cy="1315276"/>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THEMATIC: When did people start caring about where they lived? </a:t>
          </a:r>
        </a:p>
      </dsp:txBody>
      <dsp:txXfrm>
        <a:off x="238446" y="38942"/>
        <a:ext cx="2115080" cy="1238230"/>
      </dsp:txXfrm>
    </dsp:sp>
    <dsp:sp modelId="{037AB4F8-DD87-47AF-B009-5D3ACC0B32A0}">
      <dsp:nvSpPr>
        <dsp:cNvPr id="0" name=""/>
        <dsp:cNvSpPr/>
      </dsp:nvSpPr>
      <dsp:spPr>
        <a:xfrm rot="5400000">
          <a:off x="-174329" y="2690459"/>
          <a:ext cx="1634725" cy="197291"/>
        </a:xfrm>
        <a:prstGeom prst="rect">
          <a:avLst/>
        </a:prstGeom>
        <a:gradFill rotWithShape="0">
          <a:gsLst>
            <a:gs pos="0">
              <a:schemeClr val="accent4">
                <a:hueOff val="1225111"/>
                <a:satOff val="-5097"/>
                <a:lumOff val="1201"/>
                <a:alphaOff val="0"/>
                <a:lumMod val="110000"/>
                <a:satMod val="105000"/>
                <a:tint val="67000"/>
              </a:schemeClr>
            </a:gs>
            <a:gs pos="50000">
              <a:schemeClr val="accent4">
                <a:hueOff val="1225111"/>
                <a:satOff val="-5097"/>
                <a:lumOff val="1201"/>
                <a:alphaOff val="0"/>
                <a:lumMod val="105000"/>
                <a:satMod val="103000"/>
                <a:tint val="73000"/>
              </a:schemeClr>
            </a:gs>
            <a:gs pos="100000">
              <a:schemeClr val="accent4">
                <a:hueOff val="1225111"/>
                <a:satOff val="-5097"/>
                <a:lumOff val="120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658940A6-7827-48A8-B013-DF4A55B19592}">
      <dsp:nvSpPr>
        <dsp:cNvPr id="0" name=""/>
        <dsp:cNvSpPr/>
      </dsp:nvSpPr>
      <dsp:spPr>
        <a:xfrm>
          <a:off x="199923" y="1644514"/>
          <a:ext cx="2192126" cy="1315276"/>
        </a:xfrm>
        <a:prstGeom prst="roundRect">
          <a:avLst>
            <a:gd name="adj" fmla="val 10000"/>
          </a:avLst>
        </a:prstGeom>
        <a:gradFill rotWithShape="0">
          <a:gsLst>
            <a:gs pos="0">
              <a:schemeClr val="accent4">
                <a:hueOff val="1088988"/>
                <a:satOff val="-4531"/>
                <a:lumOff val="1068"/>
                <a:alphaOff val="0"/>
                <a:lumMod val="110000"/>
                <a:satMod val="105000"/>
                <a:tint val="67000"/>
              </a:schemeClr>
            </a:gs>
            <a:gs pos="50000">
              <a:schemeClr val="accent4">
                <a:hueOff val="1088988"/>
                <a:satOff val="-4531"/>
                <a:lumOff val="1068"/>
                <a:alphaOff val="0"/>
                <a:lumMod val="105000"/>
                <a:satMod val="103000"/>
                <a:tint val="73000"/>
              </a:schemeClr>
            </a:gs>
            <a:gs pos="100000">
              <a:schemeClr val="accent4">
                <a:hueOff val="1088988"/>
                <a:satOff val="-4531"/>
                <a:lumOff val="106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What connected the world in AD1000?</a:t>
          </a:r>
        </a:p>
      </dsp:txBody>
      <dsp:txXfrm>
        <a:off x="238446" y="1683037"/>
        <a:ext cx="2115080" cy="1238230"/>
      </dsp:txXfrm>
    </dsp:sp>
    <dsp:sp modelId="{2DBAAD7E-AE20-499E-A89B-EA44E5765DC3}">
      <dsp:nvSpPr>
        <dsp:cNvPr id="0" name=""/>
        <dsp:cNvSpPr/>
      </dsp:nvSpPr>
      <dsp:spPr>
        <a:xfrm rot="5400000">
          <a:off x="-174329" y="4334554"/>
          <a:ext cx="1634725" cy="197291"/>
        </a:xfrm>
        <a:prstGeom prst="rect">
          <a:avLst/>
        </a:prstGeom>
        <a:gradFill rotWithShape="0">
          <a:gsLst>
            <a:gs pos="0">
              <a:schemeClr val="accent4">
                <a:hueOff val="2450223"/>
                <a:satOff val="-10194"/>
                <a:lumOff val="2402"/>
                <a:alphaOff val="0"/>
                <a:lumMod val="110000"/>
                <a:satMod val="105000"/>
                <a:tint val="67000"/>
              </a:schemeClr>
            </a:gs>
            <a:gs pos="50000">
              <a:schemeClr val="accent4">
                <a:hueOff val="2450223"/>
                <a:satOff val="-10194"/>
                <a:lumOff val="2402"/>
                <a:alphaOff val="0"/>
                <a:lumMod val="105000"/>
                <a:satMod val="103000"/>
                <a:tint val="73000"/>
              </a:schemeClr>
            </a:gs>
            <a:gs pos="100000">
              <a:schemeClr val="accent4">
                <a:hueOff val="2450223"/>
                <a:satOff val="-10194"/>
                <a:lumOff val="240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8BEF4B7A-A61E-49BD-B7ED-9BC77135D9D0}">
      <dsp:nvSpPr>
        <dsp:cNvPr id="0" name=""/>
        <dsp:cNvSpPr/>
      </dsp:nvSpPr>
      <dsp:spPr>
        <a:xfrm>
          <a:off x="199923" y="3288609"/>
          <a:ext cx="2192126" cy="1315276"/>
        </a:xfrm>
        <a:prstGeom prst="roundRect">
          <a:avLst>
            <a:gd name="adj" fmla="val 10000"/>
          </a:avLst>
        </a:prstGeom>
        <a:gradFill rotWithShape="0">
          <a:gsLst>
            <a:gs pos="0">
              <a:schemeClr val="accent4">
                <a:hueOff val="2177976"/>
                <a:satOff val="-9062"/>
                <a:lumOff val="2135"/>
                <a:alphaOff val="0"/>
                <a:lumMod val="110000"/>
                <a:satMod val="105000"/>
                <a:tint val="67000"/>
              </a:schemeClr>
            </a:gs>
            <a:gs pos="50000">
              <a:schemeClr val="accent4">
                <a:hueOff val="2177976"/>
                <a:satOff val="-9062"/>
                <a:lumOff val="2135"/>
                <a:alphaOff val="0"/>
                <a:lumMod val="105000"/>
                <a:satMod val="103000"/>
                <a:tint val="73000"/>
              </a:schemeClr>
            </a:gs>
            <a:gs pos="100000">
              <a:schemeClr val="accent4">
                <a:hueOff val="2177976"/>
                <a:satOff val="-9062"/>
                <a:lumOff val="213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How exactly did the Normans conquer England? </a:t>
          </a:r>
          <a:endParaRPr lang="en-GB" sz="1800" kern="1200" dirty="0"/>
        </a:p>
      </dsp:txBody>
      <dsp:txXfrm>
        <a:off x="238446" y="3327132"/>
        <a:ext cx="2115080" cy="1238230"/>
      </dsp:txXfrm>
    </dsp:sp>
    <dsp:sp modelId="{282ACB2F-5961-4C0A-9410-A418D321EDE7}">
      <dsp:nvSpPr>
        <dsp:cNvPr id="0" name=""/>
        <dsp:cNvSpPr/>
      </dsp:nvSpPr>
      <dsp:spPr>
        <a:xfrm>
          <a:off x="647718" y="5156601"/>
          <a:ext cx="2906159" cy="197291"/>
        </a:xfrm>
        <a:prstGeom prst="rect">
          <a:avLst/>
        </a:prstGeom>
        <a:gradFill rotWithShape="0">
          <a:gsLst>
            <a:gs pos="0">
              <a:schemeClr val="accent4">
                <a:hueOff val="3675334"/>
                <a:satOff val="-15291"/>
                <a:lumOff val="3603"/>
                <a:alphaOff val="0"/>
                <a:lumMod val="110000"/>
                <a:satMod val="105000"/>
                <a:tint val="67000"/>
              </a:schemeClr>
            </a:gs>
            <a:gs pos="50000">
              <a:schemeClr val="accent4">
                <a:hueOff val="3675334"/>
                <a:satOff val="-15291"/>
                <a:lumOff val="3603"/>
                <a:alphaOff val="0"/>
                <a:lumMod val="105000"/>
                <a:satMod val="103000"/>
                <a:tint val="73000"/>
              </a:schemeClr>
            </a:gs>
            <a:gs pos="100000">
              <a:schemeClr val="accent4">
                <a:hueOff val="3675334"/>
                <a:satOff val="-15291"/>
                <a:lumOff val="360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0C1BDBA4-C8BD-4688-9964-FC1819BE4649}">
      <dsp:nvSpPr>
        <dsp:cNvPr id="0" name=""/>
        <dsp:cNvSpPr/>
      </dsp:nvSpPr>
      <dsp:spPr>
        <a:xfrm>
          <a:off x="199923" y="4932704"/>
          <a:ext cx="2192126" cy="1315276"/>
        </a:xfrm>
        <a:prstGeom prst="roundRect">
          <a:avLst>
            <a:gd name="adj" fmla="val 10000"/>
          </a:avLst>
        </a:prstGeom>
        <a:gradFill rotWithShape="0">
          <a:gsLst>
            <a:gs pos="0">
              <a:schemeClr val="accent4">
                <a:hueOff val="3266964"/>
                <a:satOff val="-13592"/>
                <a:lumOff val="3203"/>
                <a:alphaOff val="0"/>
                <a:lumMod val="110000"/>
                <a:satMod val="105000"/>
                <a:tint val="67000"/>
              </a:schemeClr>
            </a:gs>
            <a:gs pos="50000">
              <a:schemeClr val="accent4">
                <a:hueOff val="3266964"/>
                <a:satOff val="-13592"/>
                <a:lumOff val="3203"/>
                <a:alphaOff val="0"/>
                <a:lumMod val="105000"/>
                <a:satMod val="103000"/>
                <a:tint val="73000"/>
              </a:schemeClr>
            </a:gs>
            <a:gs pos="100000">
              <a:schemeClr val="accent4">
                <a:hueOff val="3266964"/>
                <a:satOff val="-13592"/>
                <a:lumOff val="32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Why do historians still disagree about why people went on the First Crusade?</a:t>
          </a:r>
        </a:p>
      </dsp:txBody>
      <dsp:txXfrm>
        <a:off x="238446" y="4971227"/>
        <a:ext cx="2115080" cy="1238230"/>
      </dsp:txXfrm>
    </dsp:sp>
    <dsp:sp modelId="{33E3A976-A0CD-483D-9A37-10C7E88D202E}">
      <dsp:nvSpPr>
        <dsp:cNvPr id="0" name=""/>
        <dsp:cNvSpPr/>
      </dsp:nvSpPr>
      <dsp:spPr>
        <a:xfrm rot="16200000">
          <a:off x="2741199" y="4334554"/>
          <a:ext cx="1634725" cy="197291"/>
        </a:xfrm>
        <a:prstGeom prst="rect">
          <a:avLst/>
        </a:prstGeom>
        <a:gradFill rotWithShape="0">
          <a:gsLst>
            <a:gs pos="0">
              <a:schemeClr val="accent4">
                <a:hueOff val="4900445"/>
                <a:satOff val="-20388"/>
                <a:lumOff val="4804"/>
                <a:alphaOff val="0"/>
                <a:lumMod val="110000"/>
                <a:satMod val="105000"/>
                <a:tint val="67000"/>
              </a:schemeClr>
            </a:gs>
            <a:gs pos="50000">
              <a:schemeClr val="accent4">
                <a:hueOff val="4900445"/>
                <a:satOff val="-20388"/>
                <a:lumOff val="4804"/>
                <a:alphaOff val="0"/>
                <a:lumMod val="105000"/>
                <a:satMod val="103000"/>
                <a:tint val="73000"/>
              </a:schemeClr>
            </a:gs>
            <a:gs pos="100000">
              <a:schemeClr val="accent4">
                <a:hueOff val="4900445"/>
                <a:satOff val="-20388"/>
                <a:lumOff val="480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D1800C3C-06E2-45EC-BE9A-41FE6DE2B4EC}">
      <dsp:nvSpPr>
        <dsp:cNvPr id="0" name=""/>
        <dsp:cNvSpPr/>
      </dsp:nvSpPr>
      <dsp:spPr>
        <a:xfrm>
          <a:off x="3115452" y="4932704"/>
          <a:ext cx="2192126" cy="1315276"/>
        </a:xfrm>
        <a:prstGeom prst="roundRect">
          <a:avLst>
            <a:gd name="adj" fmla="val 10000"/>
          </a:avLst>
        </a:prstGeom>
        <a:gradFill rotWithShape="0">
          <a:gsLst>
            <a:gs pos="0">
              <a:schemeClr val="accent4">
                <a:hueOff val="4355951"/>
                <a:satOff val="-18123"/>
                <a:lumOff val="4270"/>
                <a:alphaOff val="0"/>
                <a:lumMod val="110000"/>
                <a:satMod val="105000"/>
                <a:tint val="67000"/>
              </a:schemeClr>
            </a:gs>
            <a:gs pos="50000">
              <a:schemeClr val="accent4">
                <a:hueOff val="4355951"/>
                <a:satOff val="-18123"/>
                <a:lumOff val="4270"/>
                <a:alphaOff val="0"/>
                <a:lumMod val="105000"/>
                <a:satMod val="103000"/>
                <a:tint val="73000"/>
              </a:schemeClr>
            </a:gs>
            <a:gs pos="100000">
              <a:schemeClr val="accent4">
                <a:hueOff val="4355951"/>
                <a:satOff val="-18123"/>
                <a:lumOff val="427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Was Edward I the ideal medieval king?</a:t>
          </a:r>
          <a:endParaRPr lang="en-GB" sz="1800" kern="1200" dirty="0"/>
        </a:p>
      </dsp:txBody>
      <dsp:txXfrm>
        <a:off x="3153975" y="4971227"/>
        <a:ext cx="2115080" cy="1238230"/>
      </dsp:txXfrm>
    </dsp:sp>
    <dsp:sp modelId="{9411A0A0-593D-42EE-8914-0F083DBC291C}">
      <dsp:nvSpPr>
        <dsp:cNvPr id="0" name=""/>
        <dsp:cNvSpPr/>
      </dsp:nvSpPr>
      <dsp:spPr>
        <a:xfrm rot="16200000">
          <a:off x="2741199" y="2690459"/>
          <a:ext cx="1634725" cy="197291"/>
        </a:xfrm>
        <a:prstGeom prst="rect">
          <a:avLst/>
        </a:prstGeom>
        <a:gradFill rotWithShape="0">
          <a:gsLst>
            <a:gs pos="0">
              <a:schemeClr val="accent4">
                <a:hueOff val="6125556"/>
                <a:satOff val="-25486"/>
                <a:lumOff val="6005"/>
                <a:alphaOff val="0"/>
                <a:lumMod val="110000"/>
                <a:satMod val="105000"/>
                <a:tint val="67000"/>
              </a:schemeClr>
            </a:gs>
            <a:gs pos="50000">
              <a:schemeClr val="accent4">
                <a:hueOff val="6125556"/>
                <a:satOff val="-25486"/>
                <a:lumOff val="6005"/>
                <a:alphaOff val="0"/>
                <a:lumMod val="105000"/>
                <a:satMod val="103000"/>
                <a:tint val="73000"/>
              </a:schemeClr>
            </a:gs>
            <a:gs pos="100000">
              <a:schemeClr val="accent4">
                <a:hueOff val="6125556"/>
                <a:satOff val="-25486"/>
                <a:lumOff val="600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AB553A54-4B41-47AA-A24A-6A7DCAD0418D}">
      <dsp:nvSpPr>
        <dsp:cNvPr id="0" name=""/>
        <dsp:cNvSpPr/>
      </dsp:nvSpPr>
      <dsp:spPr>
        <a:xfrm>
          <a:off x="3115452" y="3288609"/>
          <a:ext cx="2192126" cy="1315276"/>
        </a:xfrm>
        <a:prstGeom prst="roundRect">
          <a:avLst>
            <a:gd name="adj" fmla="val 10000"/>
          </a:avLst>
        </a:prstGeom>
        <a:gradFill rotWithShape="0">
          <a:gsLst>
            <a:gs pos="0">
              <a:schemeClr val="accent4">
                <a:hueOff val="5444940"/>
                <a:satOff val="-22654"/>
                <a:lumOff val="5338"/>
                <a:alphaOff val="0"/>
                <a:lumMod val="110000"/>
                <a:satMod val="105000"/>
                <a:tint val="67000"/>
              </a:schemeClr>
            </a:gs>
            <a:gs pos="50000">
              <a:schemeClr val="accent4">
                <a:hueOff val="5444940"/>
                <a:satOff val="-22654"/>
                <a:lumOff val="5338"/>
                <a:alphaOff val="0"/>
                <a:lumMod val="105000"/>
                <a:satMod val="103000"/>
                <a:tint val="73000"/>
              </a:schemeClr>
            </a:gs>
            <a:gs pos="100000">
              <a:schemeClr val="accent4">
                <a:hueOff val="5444940"/>
                <a:satOff val="-22654"/>
                <a:lumOff val="533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Who was really paying for Edward’s wars?</a:t>
          </a:r>
        </a:p>
      </dsp:txBody>
      <dsp:txXfrm>
        <a:off x="3153975" y="3327132"/>
        <a:ext cx="2115080" cy="1238230"/>
      </dsp:txXfrm>
    </dsp:sp>
    <dsp:sp modelId="{BE116DAB-9C46-49A5-B4D7-2E4BA3627B54}">
      <dsp:nvSpPr>
        <dsp:cNvPr id="0" name=""/>
        <dsp:cNvSpPr/>
      </dsp:nvSpPr>
      <dsp:spPr>
        <a:xfrm rot="16200000">
          <a:off x="2741199" y="1046364"/>
          <a:ext cx="1634725" cy="197291"/>
        </a:xfrm>
        <a:prstGeom prst="rect">
          <a:avLst/>
        </a:prstGeom>
        <a:gradFill rotWithShape="0">
          <a:gsLst>
            <a:gs pos="0">
              <a:schemeClr val="accent4">
                <a:hueOff val="7350668"/>
                <a:satOff val="-30583"/>
                <a:lumOff val="7206"/>
                <a:alphaOff val="0"/>
                <a:lumMod val="110000"/>
                <a:satMod val="105000"/>
                <a:tint val="67000"/>
              </a:schemeClr>
            </a:gs>
            <a:gs pos="50000">
              <a:schemeClr val="accent4">
                <a:hueOff val="7350668"/>
                <a:satOff val="-30583"/>
                <a:lumOff val="7206"/>
                <a:alphaOff val="0"/>
                <a:lumMod val="105000"/>
                <a:satMod val="103000"/>
                <a:tint val="73000"/>
              </a:schemeClr>
            </a:gs>
            <a:gs pos="100000">
              <a:schemeClr val="accent4">
                <a:hueOff val="7350668"/>
                <a:satOff val="-30583"/>
                <a:lumOff val="7206"/>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D66B43B2-F53A-4B3C-A039-1AB3D0DA8143}">
      <dsp:nvSpPr>
        <dsp:cNvPr id="0" name=""/>
        <dsp:cNvSpPr/>
      </dsp:nvSpPr>
      <dsp:spPr>
        <a:xfrm>
          <a:off x="3115452" y="1644514"/>
          <a:ext cx="2192126" cy="1315276"/>
        </a:xfrm>
        <a:prstGeom prst="roundRect">
          <a:avLst>
            <a:gd name="adj" fmla="val 10000"/>
          </a:avLst>
        </a:prstGeom>
        <a:gradFill rotWithShape="0">
          <a:gsLst>
            <a:gs pos="0">
              <a:schemeClr val="accent4">
                <a:hueOff val="6533927"/>
                <a:satOff val="-27185"/>
                <a:lumOff val="6405"/>
                <a:alphaOff val="0"/>
                <a:lumMod val="110000"/>
                <a:satMod val="105000"/>
                <a:tint val="67000"/>
              </a:schemeClr>
            </a:gs>
            <a:gs pos="50000">
              <a:schemeClr val="accent4">
                <a:hueOff val="6533927"/>
                <a:satOff val="-27185"/>
                <a:lumOff val="6405"/>
                <a:alphaOff val="0"/>
                <a:lumMod val="105000"/>
                <a:satMod val="103000"/>
                <a:tint val="73000"/>
              </a:schemeClr>
            </a:gs>
            <a:gs pos="100000">
              <a:schemeClr val="accent4">
                <a:hueOff val="6533927"/>
                <a:satOff val="-27185"/>
                <a:lumOff val="640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What mattered to people in the fourteenth century?</a:t>
          </a:r>
          <a:endParaRPr lang="en-GB" sz="1800" kern="1200" dirty="0"/>
        </a:p>
      </dsp:txBody>
      <dsp:txXfrm>
        <a:off x="3153975" y="1683037"/>
        <a:ext cx="2115080" cy="1238230"/>
      </dsp:txXfrm>
    </dsp:sp>
    <dsp:sp modelId="{50F56693-5F4A-4AB0-AAB9-F7CD4474D388}">
      <dsp:nvSpPr>
        <dsp:cNvPr id="0" name=""/>
        <dsp:cNvSpPr/>
      </dsp:nvSpPr>
      <dsp:spPr>
        <a:xfrm>
          <a:off x="3563246" y="224316"/>
          <a:ext cx="2906159" cy="197291"/>
        </a:xfrm>
        <a:prstGeom prst="rect">
          <a:avLst/>
        </a:prstGeom>
        <a:gradFill rotWithShape="0">
          <a:gsLst>
            <a:gs pos="0">
              <a:schemeClr val="accent4">
                <a:hueOff val="8575779"/>
                <a:satOff val="-35680"/>
                <a:lumOff val="8407"/>
                <a:alphaOff val="0"/>
                <a:lumMod val="110000"/>
                <a:satMod val="105000"/>
                <a:tint val="67000"/>
              </a:schemeClr>
            </a:gs>
            <a:gs pos="50000">
              <a:schemeClr val="accent4">
                <a:hueOff val="8575779"/>
                <a:satOff val="-35680"/>
                <a:lumOff val="8407"/>
                <a:alphaOff val="0"/>
                <a:lumMod val="105000"/>
                <a:satMod val="103000"/>
                <a:tint val="73000"/>
              </a:schemeClr>
            </a:gs>
            <a:gs pos="100000">
              <a:schemeClr val="accent4">
                <a:hueOff val="8575779"/>
                <a:satOff val="-35680"/>
                <a:lumOff val="8407"/>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4EFD586-5551-48D6-B3BF-691A40654F12}">
      <dsp:nvSpPr>
        <dsp:cNvPr id="0" name=""/>
        <dsp:cNvSpPr/>
      </dsp:nvSpPr>
      <dsp:spPr>
        <a:xfrm>
          <a:off x="3115452" y="419"/>
          <a:ext cx="2192126" cy="1315276"/>
        </a:xfrm>
        <a:prstGeom prst="roundRect">
          <a:avLst>
            <a:gd name="adj" fmla="val 10000"/>
          </a:avLst>
        </a:prstGeom>
        <a:gradFill rotWithShape="0">
          <a:gsLst>
            <a:gs pos="0">
              <a:schemeClr val="accent4">
                <a:hueOff val="7622915"/>
                <a:satOff val="-31715"/>
                <a:lumOff val="7473"/>
                <a:alphaOff val="0"/>
                <a:lumMod val="110000"/>
                <a:satMod val="105000"/>
                <a:tint val="67000"/>
              </a:schemeClr>
            </a:gs>
            <a:gs pos="50000">
              <a:schemeClr val="accent4">
                <a:hueOff val="7622915"/>
                <a:satOff val="-31715"/>
                <a:lumOff val="7473"/>
                <a:alphaOff val="0"/>
                <a:lumMod val="105000"/>
                <a:satMod val="103000"/>
                <a:tint val="73000"/>
              </a:schemeClr>
            </a:gs>
            <a:gs pos="100000">
              <a:schemeClr val="accent4">
                <a:hueOff val="7622915"/>
                <a:satOff val="-31715"/>
                <a:lumOff val="747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Could anyone control the church in the 15</a:t>
          </a:r>
          <a:r>
            <a:rPr lang="en-GB" sz="1800" b="1" kern="1200" baseline="30000" dirty="0"/>
            <a:t>th</a:t>
          </a:r>
          <a:r>
            <a:rPr lang="en-GB" sz="1800" b="1" kern="1200" dirty="0"/>
            <a:t> century?</a:t>
          </a:r>
        </a:p>
      </dsp:txBody>
      <dsp:txXfrm>
        <a:off x="3153975" y="38942"/>
        <a:ext cx="2115080" cy="1238230"/>
      </dsp:txXfrm>
    </dsp:sp>
    <dsp:sp modelId="{3A300D26-90D0-4CF8-A851-5A2EFF7995FD}">
      <dsp:nvSpPr>
        <dsp:cNvPr id="0" name=""/>
        <dsp:cNvSpPr/>
      </dsp:nvSpPr>
      <dsp:spPr>
        <a:xfrm rot="5400000">
          <a:off x="5656727" y="1046364"/>
          <a:ext cx="1634725" cy="197291"/>
        </a:xfrm>
        <a:prstGeom prst="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726D92B9-1793-4136-9826-E26E80B01CED}">
      <dsp:nvSpPr>
        <dsp:cNvPr id="0" name=""/>
        <dsp:cNvSpPr/>
      </dsp:nvSpPr>
      <dsp:spPr>
        <a:xfrm>
          <a:off x="6030980" y="419"/>
          <a:ext cx="2192126" cy="1315276"/>
        </a:xfrm>
        <a:prstGeom prst="roundRect">
          <a:avLst>
            <a:gd name="adj" fmla="val 10000"/>
          </a:avLst>
        </a:prstGeom>
        <a:gradFill rotWithShape="0">
          <a:gsLst>
            <a:gs pos="0">
              <a:schemeClr val="accent4">
                <a:hueOff val="8711903"/>
                <a:satOff val="-36246"/>
                <a:lumOff val="8540"/>
                <a:alphaOff val="0"/>
                <a:lumMod val="110000"/>
                <a:satMod val="105000"/>
                <a:tint val="67000"/>
              </a:schemeClr>
            </a:gs>
            <a:gs pos="50000">
              <a:schemeClr val="accent4">
                <a:hueOff val="8711903"/>
                <a:satOff val="-36246"/>
                <a:lumOff val="8540"/>
                <a:alphaOff val="0"/>
                <a:lumMod val="105000"/>
                <a:satMod val="103000"/>
                <a:tint val="73000"/>
              </a:schemeClr>
            </a:gs>
            <a:gs pos="100000">
              <a:schemeClr val="accent4">
                <a:hueOff val="8711903"/>
                <a:satOff val="-36246"/>
                <a:lumOff val="854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What should everyone know about the Black Death?</a:t>
          </a:r>
        </a:p>
      </dsp:txBody>
      <dsp:txXfrm>
        <a:off x="6069503" y="38942"/>
        <a:ext cx="2115080" cy="1238230"/>
      </dsp:txXfrm>
    </dsp:sp>
    <dsp:sp modelId="{214357F1-7506-4B62-AC21-5D7F02E5109A}">
      <dsp:nvSpPr>
        <dsp:cNvPr id="0" name=""/>
        <dsp:cNvSpPr/>
      </dsp:nvSpPr>
      <dsp:spPr>
        <a:xfrm>
          <a:off x="6030980" y="1644514"/>
          <a:ext cx="2192126" cy="1315276"/>
        </a:xfrm>
        <a:prstGeom prst="roundRect">
          <a:avLst>
            <a:gd name="adj" fmla="val 10000"/>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a:t>
          </a:r>
        </a:p>
      </dsp:txBody>
      <dsp:txXfrm>
        <a:off x="6069503" y="1683037"/>
        <a:ext cx="2115080" cy="12382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D4B668-7CD6-4ED7-98A8-23AE5EA0B6D0}">
      <dsp:nvSpPr>
        <dsp:cNvPr id="0" name=""/>
        <dsp:cNvSpPr/>
      </dsp:nvSpPr>
      <dsp:spPr>
        <a:xfrm rot="5400000">
          <a:off x="4002779" y="-1515032"/>
          <a:ext cx="941337" cy="42103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GB" sz="1500" kern="1200" dirty="0"/>
            <a:t>sense of period; detail; big stories; themes; substantive concepts?</a:t>
          </a:r>
        </a:p>
      </dsp:txBody>
      <dsp:txXfrm rot="-5400000">
        <a:off x="2368296" y="165403"/>
        <a:ext cx="4164352" cy="849433"/>
      </dsp:txXfrm>
    </dsp:sp>
    <dsp:sp modelId="{458AADB0-F1A1-4FB2-90D3-CDD1730EBAC1}">
      <dsp:nvSpPr>
        <dsp:cNvPr id="0" name=""/>
        <dsp:cNvSpPr/>
      </dsp:nvSpPr>
      <dsp:spPr>
        <a:xfrm>
          <a:off x="0" y="1782"/>
          <a:ext cx="2368296" cy="11766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kern="1200" dirty="0"/>
            <a:t>What sorts of knowledge?</a:t>
          </a:r>
        </a:p>
      </dsp:txBody>
      <dsp:txXfrm>
        <a:off x="57440" y="59222"/>
        <a:ext cx="2253416" cy="1061792"/>
      </dsp:txXfrm>
    </dsp:sp>
    <dsp:sp modelId="{3B36748D-AF3A-4E75-8E39-D4F5F1D97C83}">
      <dsp:nvSpPr>
        <dsp:cNvPr id="0" name=""/>
        <dsp:cNvSpPr/>
      </dsp:nvSpPr>
      <dsp:spPr>
        <a:xfrm rot="5400000">
          <a:off x="4002779" y="-279527"/>
          <a:ext cx="941337" cy="42103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GB" sz="1500" kern="1200" dirty="0"/>
            <a:t>this year, in KS3, across the Key Stages, in wider life?</a:t>
          </a:r>
        </a:p>
      </dsp:txBody>
      <dsp:txXfrm rot="-5400000">
        <a:off x="2368296" y="1400908"/>
        <a:ext cx="4164352" cy="849433"/>
      </dsp:txXfrm>
    </dsp:sp>
    <dsp:sp modelId="{B1594CEA-55FF-4076-A5F7-F9A322BA483F}">
      <dsp:nvSpPr>
        <dsp:cNvPr id="0" name=""/>
        <dsp:cNvSpPr/>
      </dsp:nvSpPr>
      <dsp:spPr>
        <a:xfrm>
          <a:off x="0" y="1237288"/>
          <a:ext cx="2368296" cy="11766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kern="1200" dirty="0"/>
            <a:t>Which knowledge is going to have the most generative power?</a:t>
          </a:r>
        </a:p>
      </dsp:txBody>
      <dsp:txXfrm>
        <a:off x="57440" y="1294728"/>
        <a:ext cx="2253416" cy="1061792"/>
      </dsp:txXfrm>
    </dsp:sp>
    <dsp:sp modelId="{3DE75C69-AD95-4442-A11E-53E4F3101A73}">
      <dsp:nvSpPr>
        <dsp:cNvPr id="0" name=""/>
        <dsp:cNvSpPr/>
      </dsp:nvSpPr>
      <dsp:spPr>
        <a:xfrm rot="5400000">
          <a:off x="4002779" y="955978"/>
          <a:ext cx="941337" cy="42103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GB" sz="1500" kern="1200" dirty="0"/>
            <a:t>Learning lists of facts by heart is probably the worst way to build understanding – we need to fascinate and help students puzzle about the past</a:t>
          </a:r>
        </a:p>
      </dsp:txBody>
      <dsp:txXfrm rot="-5400000">
        <a:off x="2368296" y="2636413"/>
        <a:ext cx="4164352" cy="849433"/>
      </dsp:txXfrm>
    </dsp:sp>
    <dsp:sp modelId="{0E86C635-915B-48C5-B5E1-1491DD96B5D3}">
      <dsp:nvSpPr>
        <dsp:cNvPr id="0" name=""/>
        <dsp:cNvSpPr/>
      </dsp:nvSpPr>
      <dsp:spPr>
        <a:xfrm>
          <a:off x="0" y="2472794"/>
          <a:ext cx="2368296" cy="11766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kern="1200" dirty="0"/>
            <a:t>Is it more than just “knowledge organisers” and quizzes</a:t>
          </a:r>
        </a:p>
      </dsp:txBody>
      <dsp:txXfrm>
        <a:off x="57440" y="2530234"/>
        <a:ext cx="2253416" cy="106179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6" name="Group 25"/>
          <p:cNvGrpSpPr/>
          <p:nvPr/>
        </p:nvGrpSpPr>
        <p:grpSpPr>
          <a:xfrm>
            <a:off x="-939" y="-1"/>
            <a:ext cx="9148136" cy="6922236"/>
            <a:chOff x="-939" y="-1"/>
            <a:chExt cx="9148136" cy="6922236"/>
          </a:xfrm>
        </p:grpSpPr>
        <p:sp>
          <p:nvSpPr>
            <p:cNvPr id="25" name="Freeform 13"/>
            <p:cNvSpPr>
              <a:spLocks noEditPoints="1"/>
            </p:cNvSpPr>
            <p:nvPr/>
          </p:nvSpPr>
          <p:spPr bwMode="auto">
            <a:xfrm>
              <a:off x="-939" y="-1"/>
              <a:ext cx="9148136" cy="6858001"/>
            </a:xfrm>
            <a:custGeom>
              <a:avLst/>
              <a:gdLst/>
              <a:ahLst/>
              <a:cxnLst/>
              <a:rect l="0" t="0" r="r" b="b"/>
              <a:pathLst>
                <a:path w="2880" h="2160">
                  <a:moveTo>
                    <a:pt x="0" y="571"/>
                  </a:moveTo>
                  <a:cubicBezTo>
                    <a:pt x="0" y="594"/>
                    <a:pt x="0" y="594"/>
                    <a:pt x="0" y="594"/>
                  </a:cubicBezTo>
                  <a:cubicBezTo>
                    <a:pt x="16" y="593"/>
                    <a:pt x="32" y="592"/>
                    <a:pt x="49" y="589"/>
                  </a:cubicBezTo>
                  <a:cubicBezTo>
                    <a:pt x="40" y="628"/>
                    <a:pt x="19" y="654"/>
                    <a:pt x="0" y="679"/>
                  </a:cubicBezTo>
                  <a:cubicBezTo>
                    <a:pt x="0" y="718"/>
                    <a:pt x="0" y="718"/>
                    <a:pt x="0" y="718"/>
                  </a:cubicBezTo>
                  <a:cubicBezTo>
                    <a:pt x="32" y="683"/>
                    <a:pt x="56" y="642"/>
                    <a:pt x="70" y="595"/>
                  </a:cubicBezTo>
                  <a:cubicBezTo>
                    <a:pt x="72" y="588"/>
                    <a:pt x="68" y="579"/>
                    <a:pt x="66" y="566"/>
                  </a:cubicBezTo>
                  <a:cubicBezTo>
                    <a:pt x="44" y="568"/>
                    <a:pt x="22" y="569"/>
                    <a:pt x="0" y="571"/>
                  </a:cubicBezTo>
                  <a:close/>
                  <a:moveTo>
                    <a:pt x="714" y="86"/>
                  </a:moveTo>
                  <a:cubicBezTo>
                    <a:pt x="708" y="106"/>
                    <a:pt x="697" y="126"/>
                    <a:pt x="672" y="135"/>
                  </a:cubicBezTo>
                  <a:cubicBezTo>
                    <a:pt x="655" y="90"/>
                    <a:pt x="642" y="49"/>
                    <a:pt x="622" y="11"/>
                  </a:cubicBezTo>
                  <a:cubicBezTo>
                    <a:pt x="621" y="7"/>
                    <a:pt x="619" y="4"/>
                    <a:pt x="618" y="0"/>
                  </a:cubicBezTo>
                  <a:cubicBezTo>
                    <a:pt x="595" y="0"/>
                    <a:pt x="595" y="0"/>
                    <a:pt x="595" y="0"/>
                  </a:cubicBezTo>
                  <a:cubicBezTo>
                    <a:pt x="605" y="21"/>
                    <a:pt x="614" y="42"/>
                    <a:pt x="624" y="63"/>
                  </a:cubicBezTo>
                  <a:cubicBezTo>
                    <a:pt x="641" y="101"/>
                    <a:pt x="650" y="140"/>
                    <a:pt x="627" y="188"/>
                  </a:cubicBezTo>
                  <a:cubicBezTo>
                    <a:pt x="673" y="168"/>
                    <a:pt x="707" y="144"/>
                    <a:pt x="726" y="110"/>
                  </a:cubicBezTo>
                  <a:cubicBezTo>
                    <a:pt x="743" y="78"/>
                    <a:pt x="748" y="40"/>
                    <a:pt x="759" y="0"/>
                  </a:cubicBezTo>
                  <a:cubicBezTo>
                    <a:pt x="730" y="0"/>
                    <a:pt x="730" y="0"/>
                    <a:pt x="730" y="0"/>
                  </a:cubicBezTo>
                  <a:cubicBezTo>
                    <a:pt x="736" y="29"/>
                    <a:pt x="723" y="58"/>
                    <a:pt x="714" y="86"/>
                  </a:cubicBezTo>
                  <a:close/>
                  <a:moveTo>
                    <a:pt x="2880" y="482"/>
                  </a:moveTo>
                  <a:cubicBezTo>
                    <a:pt x="2880" y="443"/>
                    <a:pt x="2880" y="443"/>
                    <a:pt x="2880" y="443"/>
                  </a:cubicBezTo>
                  <a:cubicBezTo>
                    <a:pt x="2845" y="480"/>
                    <a:pt x="2831" y="531"/>
                    <a:pt x="2817" y="581"/>
                  </a:cubicBezTo>
                  <a:cubicBezTo>
                    <a:pt x="2798" y="653"/>
                    <a:pt x="2801" y="723"/>
                    <a:pt x="2856" y="782"/>
                  </a:cubicBezTo>
                  <a:cubicBezTo>
                    <a:pt x="2821" y="808"/>
                    <a:pt x="2789" y="830"/>
                    <a:pt x="2759" y="855"/>
                  </a:cubicBezTo>
                  <a:cubicBezTo>
                    <a:pt x="2729" y="879"/>
                    <a:pt x="2701" y="907"/>
                    <a:pt x="2667" y="938"/>
                  </a:cubicBezTo>
                  <a:cubicBezTo>
                    <a:pt x="2669" y="814"/>
                    <a:pt x="2635" y="709"/>
                    <a:pt x="2538" y="630"/>
                  </a:cubicBezTo>
                  <a:cubicBezTo>
                    <a:pt x="2509" y="646"/>
                    <a:pt x="2497" y="676"/>
                    <a:pt x="2481" y="701"/>
                  </a:cubicBezTo>
                  <a:cubicBezTo>
                    <a:pt x="2441" y="766"/>
                    <a:pt x="2436" y="838"/>
                    <a:pt x="2442" y="912"/>
                  </a:cubicBezTo>
                  <a:cubicBezTo>
                    <a:pt x="2450" y="996"/>
                    <a:pt x="2480" y="1072"/>
                    <a:pt x="2514" y="1152"/>
                  </a:cubicBezTo>
                  <a:cubicBezTo>
                    <a:pt x="2454" y="1250"/>
                    <a:pt x="2401" y="1355"/>
                    <a:pt x="2367" y="1467"/>
                  </a:cubicBezTo>
                  <a:cubicBezTo>
                    <a:pt x="2333" y="1578"/>
                    <a:pt x="2310" y="1693"/>
                    <a:pt x="2282" y="1811"/>
                  </a:cubicBezTo>
                  <a:cubicBezTo>
                    <a:pt x="2271" y="1782"/>
                    <a:pt x="2261" y="1755"/>
                    <a:pt x="2252" y="1730"/>
                  </a:cubicBezTo>
                  <a:cubicBezTo>
                    <a:pt x="2330" y="1569"/>
                    <a:pt x="2338" y="1413"/>
                    <a:pt x="2235" y="1256"/>
                  </a:cubicBezTo>
                  <a:cubicBezTo>
                    <a:pt x="2184" y="1290"/>
                    <a:pt x="2155" y="1336"/>
                    <a:pt x="2143" y="1390"/>
                  </a:cubicBezTo>
                  <a:cubicBezTo>
                    <a:pt x="2131" y="1441"/>
                    <a:pt x="2128" y="1494"/>
                    <a:pt x="2120" y="1550"/>
                  </a:cubicBezTo>
                  <a:cubicBezTo>
                    <a:pt x="2043" y="1465"/>
                    <a:pt x="1944" y="1418"/>
                    <a:pt x="1837" y="1376"/>
                  </a:cubicBezTo>
                  <a:cubicBezTo>
                    <a:pt x="1833" y="1359"/>
                    <a:pt x="1828" y="1338"/>
                    <a:pt x="1825" y="1318"/>
                  </a:cubicBezTo>
                  <a:cubicBezTo>
                    <a:pt x="1813" y="1230"/>
                    <a:pt x="1759" y="1172"/>
                    <a:pt x="1686" y="1129"/>
                  </a:cubicBezTo>
                  <a:cubicBezTo>
                    <a:pt x="1657" y="1113"/>
                    <a:pt x="1625" y="1099"/>
                    <a:pt x="1594" y="1090"/>
                  </a:cubicBezTo>
                  <a:cubicBezTo>
                    <a:pt x="1557" y="1079"/>
                    <a:pt x="1542" y="1097"/>
                    <a:pt x="1549" y="1135"/>
                  </a:cubicBezTo>
                  <a:cubicBezTo>
                    <a:pt x="1562" y="1202"/>
                    <a:pt x="1583" y="1265"/>
                    <a:pt x="1633" y="1314"/>
                  </a:cubicBezTo>
                  <a:cubicBezTo>
                    <a:pt x="1633" y="1315"/>
                    <a:pt x="1633" y="1317"/>
                    <a:pt x="1632" y="1318"/>
                  </a:cubicBezTo>
                  <a:cubicBezTo>
                    <a:pt x="1533" y="1318"/>
                    <a:pt x="1425" y="1344"/>
                    <a:pt x="1361" y="1385"/>
                  </a:cubicBezTo>
                  <a:cubicBezTo>
                    <a:pt x="1366" y="1408"/>
                    <a:pt x="1382" y="1422"/>
                    <a:pt x="1401" y="1434"/>
                  </a:cubicBezTo>
                  <a:cubicBezTo>
                    <a:pt x="1463" y="1474"/>
                    <a:pt x="1533" y="1477"/>
                    <a:pt x="1603" y="1476"/>
                  </a:cubicBezTo>
                  <a:cubicBezTo>
                    <a:pt x="1614" y="1476"/>
                    <a:pt x="1625" y="1475"/>
                    <a:pt x="1636" y="1475"/>
                  </a:cubicBezTo>
                  <a:cubicBezTo>
                    <a:pt x="1637" y="1475"/>
                    <a:pt x="1638" y="1477"/>
                    <a:pt x="1642" y="1480"/>
                  </a:cubicBezTo>
                  <a:cubicBezTo>
                    <a:pt x="1590" y="1552"/>
                    <a:pt x="1542" y="1627"/>
                    <a:pt x="1526" y="1717"/>
                  </a:cubicBezTo>
                  <a:cubicBezTo>
                    <a:pt x="1612" y="1728"/>
                    <a:pt x="1681" y="1691"/>
                    <a:pt x="1743" y="1641"/>
                  </a:cubicBezTo>
                  <a:cubicBezTo>
                    <a:pt x="1806" y="1590"/>
                    <a:pt x="1836" y="1520"/>
                    <a:pt x="1836" y="1431"/>
                  </a:cubicBezTo>
                  <a:cubicBezTo>
                    <a:pt x="1945" y="1479"/>
                    <a:pt x="2036" y="1538"/>
                    <a:pt x="2106" y="1633"/>
                  </a:cubicBezTo>
                  <a:cubicBezTo>
                    <a:pt x="1991" y="1615"/>
                    <a:pt x="1896" y="1643"/>
                    <a:pt x="1820" y="1728"/>
                  </a:cubicBezTo>
                  <a:cubicBezTo>
                    <a:pt x="1861" y="1828"/>
                    <a:pt x="2064" y="1878"/>
                    <a:pt x="2197" y="1784"/>
                  </a:cubicBezTo>
                  <a:cubicBezTo>
                    <a:pt x="2225" y="1858"/>
                    <a:pt x="2243" y="1933"/>
                    <a:pt x="2226" y="2012"/>
                  </a:cubicBezTo>
                  <a:cubicBezTo>
                    <a:pt x="2220" y="2036"/>
                    <a:pt x="2212" y="2059"/>
                    <a:pt x="2224" y="2084"/>
                  </a:cubicBezTo>
                  <a:cubicBezTo>
                    <a:pt x="2228" y="2092"/>
                    <a:pt x="2226" y="2104"/>
                    <a:pt x="2223" y="2112"/>
                  </a:cubicBezTo>
                  <a:cubicBezTo>
                    <a:pt x="2217" y="2128"/>
                    <a:pt x="2212" y="2144"/>
                    <a:pt x="2206" y="2160"/>
                  </a:cubicBezTo>
                  <a:cubicBezTo>
                    <a:pt x="2229" y="2160"/>
                    <a:pt x="2229" y="2160"/>
                    <a:pt x="2229" y="2160"/>
                  </a:cubicBezTo>
                  <a:cubicBezTo>
                    <a:pt x="2234" y="2148"/>
                    <a:pt x="2237" y="2135"/>
                    <a:pt x="2245" y="2124"/>
                  </a:cubicBezTo>
                  <a:cubicBezTo>
                    <a:pt x="2259" y="2104"/>
                    <a:pt x="2261" y="2086"/>
                    <a:pt x="2246" y="2066"/>
                  </a:cubicBezTo>
                  <a:cubicBezTo>
                    <a:pt x="2280" y="2036"/>
                    <a:pt x="2274" y="1999"/>
                    <a:pt x="2266" y="1963"/>
                  </a:cubicBezTo>
                  <a:cubicBezTo>
                    <a:pt x="2253" y="1900"/>
                    <a:pt x="2244" y="1836"/>
                    <a:pt x="2220" y="1777"/>
                  </a:cubicBezTo>
                  <a:cubicBezTo>
                    <a:pt x="2213" y="1761"/>
                    <a:pt x="2214" y="1750"/>
                    <a:pt x="2232" y="1746"/>
                  </a:cubicBezTo>
                  <a:cubicBezTo>
                    <a:pt x="2270" y="1807"/>
                    <a:pt x="2259" y="1878"/>
                    <a:pt x="2279" y="1944"/>
                  </a:cubicBezTo>
                  <a:cubicBezTo>
                    <a:pt x="2286" y="1936"/>
                    <a:pt x="2291" y="1928"/>
                    <a:pt x="2293" y="1920"/>
                  </a:cubicBezTo>
                  <a:cubicBezTo>
                    <a:pt x="2310" y="1825"/>
                    <a:pt x="2328" y="1731"/>
                    <a:pt x="2344" y="1636"/>
                  </a:cubicBezTo>
                  <a:cubicBezTo>
                    <a:pt x="2359" y="1544"/>
                    <a:pt x="2388" y="1457"/>
                    <a:pt x="2424" y="1371"/>
                  </a:cubicBezTo>
                  <a:cubicBezTo>
                    <a:pt x="2431" y="1355"/>
                    <a:pt x="2439" y="1339"/>
                    <a:pt x="2447" y="1323"/>
                  </a:cubicBezTo>
                  <a:cubicBezTo>
                    <a:pt x="2442" y="1361"/>
                    <a:pt x="2427" y="1394"/>
                    <a:pt x="2417" y="1428"/>
                  </a:cubicBezTo>
                  <a:cubicBezTo>
                    <a:pt x="2382" y="1546"/>
                    <a:pt x="2357" y="1666"/>
                    <a:pt x="2336" y="1787"/>
                  </a:cubicBezTo>
                  <a:cubicBezTo>
                    <a:pt x="2318" y="1886"/>
                    <a:pt x="2304" y="1986"/>
                    <a:pt x="2288" y="2085"/>
                  </a:cubicBezTo>
                  <a:cubicBezTo>
                    <a:pt x="2284" y="2111"/>
                    <a:pt x="2279" y="2136"/>
                    <a:pt x="2272" y="2160"/>
                  </a:cubicBezTo>
                  <a:cubicBezTo>
                    <a:pt x="2293" y="2160"/>
                    <a:pt x="2293" y="2160"/>
                    <a:pt x="2293" y="2160"/>
                  </a:cubicBezTo>
                  <a:cubicBezTo>
                    <a:pt x="2300" y="2135"/>
                    <a:pt x="2305" y="2109"/>
                    <a:pt x="2310" y="2083"/>
                  </a:cubicBezTo>
                  <a:cubicBezTo>
                    <a:pt x="2312" y="2070"/>
                    <a:pt x="2317" y="2057"/>
                    <a:pt x="2321" y="2040"/>
                  </a:cubicBezTo>
                  <a:cubicBezTo>
                    <a:pt x="2330" y="2046"/>
                    <a:pt x="2338" y="2049"/>
                    <a:pt x="2344" y="2053"/>
                  </a:cubicBezTo>
                  <a:cubicBezTo>
                    <a:pt x="2411" y="2102"/>
                    <a:pt x="2484" y="2098"/>
                    <a:pt x="2557" y="2076"/>
                  </a:cubicBezTo>
                  <a:cubicBezTo>
                    <a:pt x="2596" y="2064"/>
                    <a:pt x="2633" y="2041"/>
                    <a:pt x="2668" y="2018"/>
                  </a:cubicBezTo>
                  <a:cubicBezTo>
                    <a:pt x="2693" y="2001"/>
                    <a:pt x="2712" y="1976"/>
                    <a:pt x="2734" y="1955"/>
                  </a:cubicBezTo>
                  <a:cubicBezTo>
                    <a:pt x="2706" y="1911"/>
                    <a:pt x="2659" y="1909"/>
                    <a:pt x="2616" y="1891"/>
                  </a:cubicBezTo>
                  <a:cubicBezTo>
                    <a:pt x="2689" y="1817"/>
                    <a:pt x="2725" y="1727"/>
                    <a:pt x="2751" y="1629"/>
                  </a:cubicBezTo>
                  <a:cubicBezTo>
                    <a:pt x="2745" y="1626"/>
                    <a:pt x="2738" y="1620"/>
                    <a:pt x="2730" y="1620"/>
                  </a:cubicBezTo>
                  <a:cubicBezTo>
                    <a:pt x="2638" y="1616"/>
                    <a:pt x="2554" y="1631"/>
                    <a:pt x="2481" y="1697"/>
                  </a:cubicBezTo>
                  <a:cubicBezTo>
                    <a:pt x="2436" y="1738"/>
                    <a:pt x="2389" y="1777"/>
                    <a:pt x="2354" y="1829"/>
                  </a:cubicBezTo>
                  <a:cubicBezTo>
                    <a:pt x="2370" y="1709"/>
                    <a:pt x="2415" y="1608"/>
                    <a:pt x="2524" y="1543"/>
                  </a:cubicBezTo>
                  <a:cubicBezTo>
                    <a:pt x="2581" y="1510"/>
                    <a:pt x="2639" y="1478"/>
                    <a:pt x="2704" y="1464"/>
                  </a:cubicBezTo>
                  <a:cubicBezTo>
                    <a:pt x="2761" y="1451"/>
                    <a:pt x="2820" y="1441"/>
                    <a:pt x="2880" y="1443"/>
                  </a:cubicBezTo>
                  <a:cubicBezTo>
                    <a:pt x="2880" y="1339"/>
                    <a:pt x="2880" y="1339"/>
                    <a:pt x="2880" y="1339"/>
                  </a:cubicBezTo>
                  <a:cubicBezTo>
                    <a:pt x="2877" y="1341"/>
                    <a:pt x="2874" y="1344"/>
                    <a:pt x="2872" y="1346"/>
                  </a:cubicBezTo>
                  <a:cubicBezTo>
                    <a:pt x="2865" y="1318"/>
                    <a:pt x="2870" y="1299"/>
                    <a:pt x="2880" y="1282"/>
                  </a:cubicBezTo>
                  <a:cubicBezTo>
                    <a:pt x="2880" y="1242"/>
                    <a:pt x="2880" y="1242"/>
                    <a:pt x="2880" y="1242"/>
                  </a:cubicBezTo>
                  <a:cubicBezTo>
                    <a:pt x="2838" y="1283"/>
                    <a:pt x="2811" y="1334"/>
                    <a:pt x="2805" y="1398"/>
                  </a:cubicBezTo>
                  <a:cubicBezTo>
                    <a:pt x="2656" y="1410"/>
                    <a:pt x="2524" y="1458"/>
                    <a:pt x="2412" y="1557"/>
                  </a:cubicBezTo>
                  <a:cubicBezTo>
                    <a:pt x="2433" y="1415"/>
                    <a:pt x="2488" y="1287"/>
                    <a:pt x="2555" y="1162"/>
                  </a:cubicBezTo>
                  <a:cubicBezTo>
                    <a:pt x="2580" y="1167"/>
                    <a:pt x="2603" y="1174"/>
                    <a:pt x="2626" y="1176"/>
                  </a:cubicBezTo>
                  <a:cubicBezTo>
                    <a:pt x="2700" y="1184"/>
                    <a:pt x="2772" y="1171"/>
                    <a:pt x="2837" y="1134"/>
                  </a:cubicBezTo>
                  <a:cubicBezTo>
                    <a:pt x="2852" y="1126"/>
                    <a:pt x="2866" y="1115"/>
                    <a:pt x="2880" y="1103"/>
                  </a:cubicBezTo>
                  <a:cubicBezTo>
                    <a:pt x="2880" y="1073"/>
                    <a:pt x="2880" y="1073"/>
                    <a:pt x="2880" y="1073"/>
                  </a:cubicBezTo>
                  <a:cubicBezTo>
                    <a:pt x="2814" y="1146"/>
                    <a:pt x="2666" y="1180"/>
                    <a:pt x="2621" y="1124"/>
                  </a:cubicBezTo>
                  <a:cubicBezTo>
                    <a:pt x="2663" y="1079"/>
                    <a:pt x="2725" y="1075"/>
                    <a:pt x="2784" y="1051"/>
                  </a:cubicBezTo>
                  <a:cubicBezTo>
                    <a:pt x="2723" y="1044"/>
                    <a:pt x="2677" y="1072"/>
                    <a:pt x="2624" y="1085"/>
                  </a:cubicBezTo>
                  <a:cubicBezTo>
                    <a:pt x="2637" y="1029"/>
                    <a:pt x="2671" y="1004"/>
                    <a:pt x="2718" y="994"/>
                  </a:cubicBezTo>
                  <a:cubicBezTo>
                    <a:pt x="2737" y="990"/>
                    <a:pt x="2757" y="986"/>
                    <a:pt x="2777" y="988"/>
                  </a:cubicBezTo>
                  <a:cubicBezTo>
                    <a:pt x="2814" y="992"/>
                    <a:pt x="2849" y="1001"/>
                    <a:pt x="2880" y="1023"/>
                  </a:cubicBezTo>
                  <a:cubicBezTo>
                    <a:pt x="2880" y="998"/>
                    <a:pt x="2880" y="998"/>
                    <a:pt x="2880" y="998"/>
                  </a:cubicBezTo>
                  <a:cubicBezTo>
                    <a:pt x="2863" y="989"/>
                    <a:pt x="2845" y="983"/>
                    <a:pt x="2827" y="978"/>
                  </a:cubicBezTo>
                  <a:cubicBezTo>
                    <a:pt x="2799" y="969"/>
                    <a:pt x="2769" y="968"/>
                    <a:pt x="2737" y="963"/>
                  </a:cubicBezTo>
                  <a:cubicBezTo>
                    <a:pt x="2777" y="910"/>
                    <a:pt x="2827" y="869"/>
                    <a:pt x="2879" y="824"/>
                  </a:cubicBezTo>
                  <a:cubicBezTo>
                    <a:pt x="2879" y="824"/>
                    <a:pt x="2880" y="824"/>
                    <a:pt x="2880" y="825"/>
                  </a:cubicBezTo>
                  <a:cubicBezTo>
                    <a:pt x="2880" y="708"/>
                    <a:pt x="2880" y="708"/>
                    <a:pt x="2880" y="708"/>
                  </a:cubicBezTo>
                  <a:cubicBezTo>
                    <a:pt x="2879" y="708"/>
                    <a:pt x="2879" y="709"/>
                    <a:pt x="2878" y="710"/>
                  </a:cubicBezTo>
                  <a:cubicBezTo>
                    <a:pt x="2841" y="696"/>
                    <a:pt x="2830" y="681"/>
                    <a:pt x="2831" y="648"/>
                  </a:cubicBezTo>
                  <a:cubicBezTo>
                    <a:pt x="2834" y="588"/>
                    <a:pt x="2850" y="533"/>
                    <a:pt x="2880" y="482"/>
                  </a:cubicBezTo>
                  <a:close/>
                  <a:moveTo>
                    <a:pt x="1572" y="1112"/>
                  </a:moveTo>
                  <a:cubicBezTo>
                    <a:pt x="1657" y="1110"/>
                    <a:pt x="1774" y="1221"/>
                    <a:pt x="1774" y="1301"/>
                  </a:cubicBezTo>
                  <a:cubicBezTo>
                    <a:pt x="1740" y="1267"/>
                    <a:pt x="1704" y="1231"/>
                    <a:pt x="1668" y="1196"/>
                  </a:cubicBezTo>
                  <a:cubicBezTo>
                    <a:pt x="1666" y="1198"/>
                    <a:pt x="1664" y="1200"/>
                    <a:pt x="1662" y="1201"/>
                  </a:cubicBezTo>
                  <a:cubicBezTo>
                    <a:pt x="1691" y="1248"/>
                    <a:pt x="1742" y="1280"/>
                    <a:pt x="1762" y="1335"/>
                  </a:cubicBezTo>
                  <a:cubicBezTo>
                    <a:pt x="1632" y="1329"/>
                    <a:pt x="1573" y="1226"/>
                    <a:pt x="1572" y="1112"/>
                  </a:cubicBezTo>
                  <a:close/>
                  <a:moveTo>
                    <a:pt x="1540" y="1455"/>
                  </a:moveTo>
                  <a:cubicBezTo>
                    <a:pt x="1486" y="1452"/>
                    <a:pt x="1430" y="1442"/>
                    <a:pt x="1388" y="1394"/>
                  </a:cubicBezTo>
                  <a:cubicBezTo>
                    <a:pt x="1482" y="1347"/>
                    <a:pt x="1579" y="1333"/>
                    <a:pt x="1680" y="1346"/>
                  </a:cubicBezTo>
                  <a:cubicBezTo>
                    <a:pt x="1698" y="1349"/>
                    <a:pt x="1704" y="1361"/>
                    <a:pt x="1708" y="1379"/>
                  </a:cubicBezTo>
                  <a:cubicBezTo>
                    <a:pt x="1650" y="1382"/>
                    <a:pt x="1594" y="1386"/>
                    <a:pt x="1539" y="1390"/>
                  </a:cubicBezTo>
                  <a:cubicBezTo>
                    <a:pt x="1539" y="1392"/>
                    <a:pt x="1539" y="1395"/>
                    <a:pt x="1539" y="1397"/>
                  </a:cubicBezTo>
                  <a:cubicBezTo>
                    <a:pt x="1594" y="1400"/>
                    <a:pt x="1648" y="1403"/>
                    <a:pt x="1713" y="1407"/>
                  </a:cubicBezTo>
                  <a:cubicBezTo>
                    <a:pt x="1657" y="1456"/>
                    <a:pt x="1598" y="1458"/>
                    <a:pt x="1540" y="1455"/>
                  </a:cubicBezTo>
                  <a:close/>
                  <a:moveTo>
                    <a:pt x="1783" y="1560"/>
                  </a:moveTo>
                  <a:cubicBezTo>
                    <a:pt x="1731" y="1645"/>
                    <a:pt x="1652" y="1686"/>
                    <a:pt x="1555" y="1701"/>
                  </a:cubicBezTo>
                  <a:cubicBezTo>
                    <a:pt x="1566" y="1630"/>
                    <a:pt x="1619" y="1526"/>
                    <a:pt x="1670" y="1487"/>
                  </a:cubicBezTo>
                  <a:cubicBezTo>
                    <a:pt x="1695" y="1468"/>
                    <a:pt x="1723" y="1441"/>
                    <a:pt x="1766" y="1459"/>
                  </a:cubicBezTo>
                  <a:cubicBezTo>
                    <a:pt x="1748" y="1500"/>
                    <a:pt x="1715" y="1526"/>
                    <a:pt x="1696" y="1563"/>
                  </a:cubicBezTo>
                  <a:cubicBezTo>
                    <a:pt x="1737" y="1547"/>
                    <a:pt x="1755" y="1505"/>
                    <a:pt x="1788" y="1478"/>
                  </a:cubicBezTo>
                  <a:cubicBezTo>
                    <a:pt x="1798" y="1508"/>
                    <a:pt x="1798" y="1536"/>
                    <a:pt x="1783" y="1560"/>
                  </a:cubicBezTo>
                  <a:close/>
                  <a:moveTo>
                    <a:pt x="2020" y="1513"/>
                  </a:moveTo>
                  <a:cubicBezTo>
                    <a:pt x="1977" y="1480"/>
                    <a:pt x="1928" y="1453"/>
                    <a:pt x="1877" y="1420"/>
                  </a:cubicBezTo>
                  <a:cubicBezTo>
                    <a:pt x="1976" y="1447"/>
                    <a:pt x="2128" y="1557"/>
                    <a:pt x="2139" y="1626"/>
                  </a:cubicBezTo>
                  <a:cubicBezTo>
                    <a:pt x="2100" y="1589"/>
                    <a:pt x="2063" y="1548"/>
                    <a:pt x="2020" y="1513"/>
                  </a:cubicBezTo>
                  <a:close/>
                  <a:moveTo>
                    <a:pt x="2136" y="1741"/>
                  </a:moveTo>
                  <a:cubicBezTo>
                    <a:pt x="2105" y="1787"/>
                    <a:pt x="2070" y="1811"/>
                    <a:pt x="2023" y="1813"/>
                  </a:cubicBezTo>
                  <a:cubicBezTo>
                    <a:pt x="1951" y="1816"/>
                    <a:pt x="1895" y="1778"/>
                    <a:pt x="1841" y="1735"/>
                  </a:cubicBezTo>
                  <a:cubicBezTo>
                    <a:pt x="1915" y="1657"/>
                    <a:pt x="2055" y="1625"/>
                    <a:pt x="2119" y="1670"/>
                  </a:cubicBezTo>
                  <a:cubicBezTo>
                    <a:pt x="2126" y="1683"/>
                    <a:pt x="2133" y="1696"/>
                    <a:pt x="2140" y="1711"/>
                  </a:cubicBezTo>
                  <a:cubicBezTo>
                    <a:pt x="2088" y="1732"/>
                    <a:pt x="2035" y="1726"/>
                    <a:pt x="1979" y="1734"/>
                  </a:cubicBezTo>
                  <a:cubicBezTo>
                    <a:pt x="2023" y="1750"/>
                    <a:pt x="2076" y="1753"/>
                    <a:pt x="2136" y="1741"/>
                  </a:cubicBezTo>
                  <a:close/>
                  <a:moveTo>
                    <a:pt x="2234" y="1625"/>
                  </a:moveTo>
                  <a:cubicBezTo>
                    <a:pt x="2230" y="1565"/>
                    <a:pt x="2226" y="1505"/>
                    <a:pt x="2222" y="1444"/>
                  </a:cubicBezTo>
                  <a:cubicBezTo>
                    <a:pt x="2201" y="1509"/>
                    <a:pt x="2223" y="1578"/>
                    <a:pt x="2201" y="1647"/>
                  </a:cubicBezTo>
                  <a:cubicBezTo>
                    <a:pt x="2114" y="1561"/>
                    <a:pt x="2140" y="1355"/>
                    <a:pt x="2228" y="1285"/>
                  </a:cubicBezTo>
                  <a:cubicBezTo>
                    <a:pt x="2232" y="1291"/>
                    <a:pt x="2237" y="1296"/>
                    <a:pt x="2241" y="1301"/>
                  </a:cubicBezTo>
                  <a:cubicBezTo>
                    <a:pt x="2246" y="1311"/>
                    <a:pt x="2252" y="1320"/>
                    <a:pt x="2257" y="1331"/>
                  </a:cubicBezTo>
                  <a:cubicBezTo>
                    <a:pt x="2298" y="1418"/>
                    <a:pt x="2296" y="1506"/>
                    <a:pt x="2265" y="1595"/>
                  </a:cubicBezTo>
                  <a:cubicBezTo>
                    <a:pt x="2261" y="1608"/>
                    <a:pt x="2249" y="1618"/>
                    <a:pt x="2241" y="1629"/>
                  </a:cubicBezTo>
                  <a:cubicBezTo>
                    <a:pt x="2239" y="1628"/>
                    <a:pt x="2236" y="1626"/>
                    <a:pt x="2234" y="1625"/>
                  </a:cubicBezTo>
                  <a:close/>
                  <a:moveTo>
                    <a:pt x="2704" y="1952"/>
                  </a:moveTo>
                  <a:cubicBezTo>
                    <a:pt x="2677" y="1991"/>
                    <a:pt x="2640" y="2019"/>
                    <a:pt x="2584" y="2043"/>
                  </a:cubicBezTo>
                  <a:cubicBezTo>
                    <a:pt x="2548" y="2059"/>
                    <a:pt x="2512" y="2072"/>
                    <a:pt x="2471" y="2067"/>
                  </a:cubicBezTo>
                  <a:cubicBezTo>
                    <a:pt x="2439" y="2062"/>
                    <a:pt x="2425" y="2053"/>
                    <a:pt x="2412" y="2025"/>
                  </a:cubicBezTo>
                  <a:cubicBezTo>
                    <a:pt x="2466" y="2000"/>
                    <a:pt x="2534" y="2020"/>
                    <a:pt x="2590" y="1971"/>
                  </a:cubicBezTo>
                  <a:cubicBezTo>
                    <a:pt x="2564" y="1976"/>
                    <a:pt x="2547" y="1979"/>
                    <a:pt x="2527" y="1983"/>
                  </a:cubicBezTo>
                  <a:cubicBezTo>
                    <a:pt x="2579" y="1909"/>
                    <a:pt x="2633" y="1900"/>
                    <a:pt x="2704" y="1952"/>
                  </a:cubicBezTo>
                  <a:close/>
                  <a:moveTo>
                    <a:pt x="2379" y="1899"/>
                  </a:moveTo>
                  <a:cubicBezTo>
                    <a:pt x="2383" y="1846"/>
                    <a:pt x="2401" y="1798"/>
                    <a:pt x="2439" y="1760"/>
                  </a:cubicBezTo>
                  <a:cubicBezTo>
                    <a:pt x="2456" y="1743"/>
                    <a:pt x="2475" y="1729"/>
                    <a:pt x="2493" y="1713"/>
                  </a:cubicBezTo>
                  <a:cubicBezTo>
                    <a:pt x="2558" y="1651"/>
                    <a:pt x="2639" y="1638"/>
                    <a:pt x="2728" y="1639"/>
                  </a:cubicBezTo>
                  <a:cubicBezTo>
                    <a:pt x="2718" y="1671"/>
                    <a:pt x="2711" y="1701"/>
                    <a:pt x="2700" y="1729"/>
                  </a:cubicBezTo>
                  <a:cubicBezTo>
                    <a:pt x="2659" y="1832"/>
                    <a:pt x="2585" y="1906"/>
                    <a:pt x="2487" y="1955"/>
                  </a:cubicBezTo>
                  <a:cubicBezTo>
                    <a:pt x="2464" y="1967"/>
                    <a:pt x="2436" y="1967"/>
                    <a:pt x="2410" y="1945"/>
                  </a:cubicBezTo>
                  <a:cubicBezTo>
                    <a:pt x="2452" y="1887"/>
                    <a:pt x="2491" y="1830"/>
                    <a:pt x="2552" y="1777"/>
                  </a:cubicBezTo>
                  <a:cubicBezTo>
                    <a:pt x="2534" y="1784"/>
                    <a:pt x="2523" y="1785"/>
                    <a:pt x="2517" y="1792"/>
                  </a:cubicBezTo>
                  <a:cubicBezTo>
                    <a:pt x="2473" y="1834"/>
                    <a:pt x="2430" y="1878"/>
                    <a:pt x="2384" y="1924"/>
                  </a:cubicBezTo>
                  <a:cubicBezTo>
                    <a:pt x="2382" y="1914"/>
                    <a:pt x="2379" y="1906"/>
                    <a:pt x="2379" y="1899"/>
                  </a:cubicBezTo>
                  <a:close/>
                  <a:moveTo>
                    <a:pt x="2683" y="1443"/>
                  </a:moveTo>
                  <a:cubicBezTo>
                    <a:pt x="2629" y="1467"/>
                    <a:pt x="2579" y="1489"/>
                    <a:pt x="2530" y="1511"/>
                  </a:cubicBezTo>
                  <a:cubicBezTo>
                    <a:pt x="2570" y="1476"/>
                    <a:pt x="2637" y="1448"/>
                    <a:pt x="2683" y="1443"/>
                  </a:cubicBezTo>
                  <a:close/>
                  <a:moveTo>
                    <a:pt x="2634" y="981"/>
                  </a:moveTo>
                  <a:cubicBezTo>
                    <a:pt x="2626" y="1007"/>
                    <a:pt x="2611" y="1030"/>
                    <a:pt x="2580" y="1044"/>
                  </a:cubicBezTo>
                  <a:cubicBezTo>
                    <a:pt x="2573" y="995"/>
                    <a:pt x="2565" y="950"/>
                    <a:pt x="2558" y="905"/>
                  </a:cubicBezTo>
                  <a:cubicBezTo>
                    <a:pt x="2556" y="905"/>
                    <a:pt x="2553" y="905"/>
                    <a:pt x="2550" y="905"/>
                  </a:cubicBezTo>
                  <a:cubicBezTo>
                    <a:pt x="2550" y="952"/>
                    <a:pt x="2550" y="998"/>
                    <a:pt x="2550" y="1045"/>
                  </a:cubicBezTo>
                  <a:cubicBezTo>
                    <a:pt x="2515" y="1037"/>
                    <a:pt x="2486" y="1002"/>
                    <a:pt x="2468" y="928"/>
                  </a:cubicBezTo>
                  <a:cubicBezTo>
                    <a:pt x="2445" y="830"/>
                    <a:pt x="2469" y="740"/>
                    <a:pt x="2537" y="660"/>
                  </a:cubicBezTo>
                  <a:cubicBezTo>
                    <a:pt x="2633" y="733"/>
                    <a:pt x="2666" y="877"/>
                    <a:pt x="2634" y="981"/>
                  </a:cubicBezTo>
                  <a:close/>
                  <a:moveTo>
                    <a:pt x="2669" y="980"/>
                  </a:moveTo>
                  <a:cubicBezTo>
                    <a:pt x="2710" y="917"/>
                    <a:pt x="2763" y="873"/>
                    <a:pt x="2823" y="836"/>
                  </a:cubicBezTo>
                  <a:cubicBezTo>
                    <a:pt x="2746" y="932"/>
                    <a:pt x="2705" y="970"/>
                    <a:pt x="2669" y="980"/>
                  </a:cubicBezTo>
                  <a:close/>
                  <a:moveTo>
                    <a:pt x="970" y="0"/>
                  </a:moveTo>
                  <a:cubicBezTo>
                    <a:pt x="945" y="0"/>
                    <a:pt x="945" y="0"/>
                    <a:pt x="945" y="0"/>
                  </a:cubicBezTo>
                  <a:cubicBezTo>
                    <a:pt x="953" y="26"/>
                    <a:pt x="963" y="51"/>
                    <a:pt x="977" y="76"/>
                  </a:cubicBezTo>
                  <a:cubicBezTo>
                    <a:pt x="947" y="66"/>
                    <a:pt x="916" y="59"/>
                    <a:pt x="887" y="47"/>
                  </a:cubicBezTo>
                  <a:cubicBezTo>
                    <a:pt x="857" y="34"/>
                    <a:pt x="829" y="19"/>
                    <a:pt x="803" y="0"/>
                  </a:cubicBezTo>
                  <a:cubicBezTo>
                    <a:pt x="767" y="0"/>
                    <a:pt x="767" y="0"/>
                    <a:pt x="767" y="0"/>
                  </a:cubicBezTo>
                  <a:cubicBezTo>
                    <a:pt x="842" y="60"/>
                    <a:pt x="930" y="92"/>
                    <a:pt x="1030" y="109"/>
                  </a:cubicBezTo>
                  <a:cubicBezTo>
                    <a:pt x="1027" y="100"/>
                    <a:pt x="1027" y="94"/>
                    <a:pt x="1024" y="91"/>
                  </a:cubicBezTo>
                  <a:cubicBezTo>
                    <a:pt x="996" y="66"/>
                    <a:pt x="982" y="33"/>
                    <a:pt x="970" y="0"/>
                  </a:cubicBezTo>
                  <a:close/>
                </a:path>
              </a:pathLst>
            </a:custGeom>
            <a:solidFill>
              <a:schemeClr val="accent3"/>
            </a:solidFill>
            <a:ln>
              <a:noFill/>
            </a:ln>
          </p:spPr>
        </p:sp>
        <p:sp>
          <p:nvSpPr>
            <p:cNvPr id="17" name="Freeform 9"/>
            <p:cNvSpPr>
              <a:spLocks noEditPoints="1"/>
            </p:cNvSpPr>
            <p:nvPr/>
          </p:nvSpPr>
          <p:spPr bwMode="auto">
            <a:xfrm>
              <a:off x="0" y="-1"/>
              <a:ext cx="7420329" cy="6858001"/>
            </a:xfrm>
            <a:custGeom>
              <a:avLst/>
              <a:gdLst/>
              <a:ahLst/>
              <a:cxnLst/>
              <a:rect l="0" t="0" r="r" b="b"/>
              <a:pathLst>
                <a:path w="2337" h="2160">
                  <a:moveTo>
                    <a:pt x="48" y="1392"/>
                  </a:moveTo>
                  <a:cubicBezTo>
                    <a:pt x="84" y="1368"/>
                    <a:pt x="121" y="1351"/>
                    <a:pt x="148" y="1324"/>
                  </a:cubicBezTo>
                  <a:cubicBezTo>
                    <a:pt x="175" y="1296"/>
                    <a:pt x="187" y="1256"/>
                    <a:pt x="192" y="1207"/>
                  </a:cubicBezTo>
                  <a:cubicBezTo>
                    <a:pt x="153" y="1243"/>
                    <a:pt x="113" y="1246"/>
                    <a:pt x="72" y="1241"/>
                  </a:cubicBezTo>
                  <a:cubicBezTo>
                    <a:pt x="48" y="1238"/>
                    <a:pt x="24" y="1236"/>
                    <a:pt x="0" y="1232"/>
                  </a:cubicBezTo>
                  <a:cubicBezTo>
                    <a:pt x="0" y="1254"/>
                    <a:pt x="0" y="1254"/>
                    <a:pt x="0" y="1254"/>
                  </a:cubicBezTo>
                  <a:cubicBezTo>
                    <a:pt x="7" y="1254"/>
                    <a:pt x="14" y="1255"/>
                    <a:pt x="22" y="1256"/>
                  </a:cubicBezTo>
                  <a:cubicBezTo>
                    <a:pt x="64" y="1262"/>
                    <a:pt x="107" y="1262"/>
                    <a:pt x="155" y="1265"/>
                  </a:cubicBezTo>
                  <a:cubicBezTo>
                    <a:pt x="154" y="1292"/>
                    <a:pt x="139" y="1309"/>
                    <a:pt x="121" y="1321"/>
                  </a:cubicBezTo>
                  <a:cubicBezTo>
                    <a:pt x="88" y="1343"/>
                    <a:pt x="57" y="1373"/>
                    <a:pt x="12" y="1359"/>
                  </a:cubicBezTo>
                  <a:cubicBezTo>
                    <a:pt x="8" y="1361"/>
                    <a:pt x="4" y="1362"/>
                    <a:pt x="0" y="1363"/>
                  </a:cubicBezTo>
                  <a:cubicBezTo>
                    <a:pt x="0" y="1394"/>
                    <a:pt x="0" y="1394"/>
                    <a:pt x="0" y="1394"/>
                  </a:cubicBezTo>
                  <a:cubicBezTo>
                    <a:pt x="0" y="1394"/>
                    <a:pt x="0" y="1394"/>
                    <a:pt x="1" y="1394"/>
                  </a:cubicBezTo>
                  <a:cubicBezTo>
                    <a:pt x="55" y="1416"/>
                    <a:pt x="99" y="1453"/>
                    <a:pt x="136" y="1497"/>
                  </a:cubicBezTo>
                  <a:cubicBezTo>
                    <a:pt x="157" y="1521"/>
                    <a:pt x="173" y="1548"/>
                    <a:pt x="191" y="1574"/>
                  </a:cubicBezTo>
                  <a:cubicBezTo>
                    <a:pt x="134" y="1562"/>
                    <a:pt x="81" y="1566"/>
                    <a:pt x="28" y="1568"/>
                  </a:cubicBezTo>
                  <a:cubicBezTo>
                    <a:pt x="18" y="1569"/>
                    <a:pt x="9" y="1568"/>
                    <a:pt x="0" y="1568"/>
                  </a:cubicBezTo>
                  <a:cubicBezTo>
                    <a:pt x="0" y="1589"/>
                    <a:pt x="0" y="1589"/>
                    <a:pt x="0" y="1589"/>
                  </a:cubicBezTo>
                  <a:cubicBezTo>
                    <a:pt x="26" y="1588"/>
                    <a:pt x="51" y="1588"/>
                    <a:pt x="77" y="1589"/>
                  </a:cubicBezTo>
                  <a:cubicBezTo>
                    <a:pt x="125" y="1591"/>
                    <a:pt x="175" y="1588"/>
                    <a:pt x="220" y="1614"/>
                  </a:cubicBezTo>
                  <a:cubicBezTo>
                    <a:pt x="223" y="1616"/>
                    <a:pt x="229" y="1614"/>
                    <a:pt x="238" y="1614"/>
                  </a:cubicBezTo>
                  <a:cubicBezTo>
                    <a:pt x="191" y="1522"/>
                    <a:pt x="132" y="1446"/>
                    <a:pt x="48" y="1392"/>
                  </a:cubicBezTo>
                  <a:close/>
                  <a:moveTo>
                    <a:pt x="1917" y="2102"/>
                  </a:moveTo>
                  <a:cubicBezTo>
                    <a:pt x="1881" y="2113"/>
                    <a:pt x="1849" y="2139"/>
                    <a:pt x="1812" y="2160"/>
                  </a:cubicBezTo>
                  <a:cubicBezTo>
                    <a:pt x="1801" y="2061"/>
                    <a:pt x="1760" y="1974"/>
                    <a:pt x="1698" y="1891"/>
                  </a:cubicBezTo>
                  <a:cubicBezTo>
                    <a:pt x="1694" y="1899"/>
                    <a:pt x="1690" y="1903"/>
                    <a:pt x="1690" y="1908"/>
                  </a:cubicBezTo>
                  <a:cubicBezTo>
                    <a:pt x="1693" y="1959"/>
                    <a:pt x="1668" y="2002"/>
                    <a:pt x="1648" y="2046"/>
                  </a:cubicBezTo>
                  <a:cubicBezTo>
                    <a:pt x="1632" y="2083"/>
                    <a:pt x="1612" y="2118"/>
                    <a:pt x="1593" y="2154"/>
                  </a:cubicBezTo>
                  <a:cubicBezTo>
                    <a:pt x="1566" y="2147"/>
                    <a:pt x="1535" y="2140"/>
                    <a:pt x="1505" y="2131"/>
                  </a:cubicBezTo>
                  <a:cubicBezTo>
                    <a:pt x="1475" y="2122"/>
                    <a:pt x="1445" y="2112"/>
                    <a:pt x="1412" y="2101"/>
                  </a:cubicBezTo>
                  <a:cubicBezTo>
                    <a:pt x="1406" y="2122"/>
                    <a:pt x="1404" y="2141"/>
                    <a:pt x="1405" y="2160"/>
                  </a:cubicBezTo>
                  <a:cubicBezTo>
                    <a:pt x="1427" y="2160"/>
                    <a:pt x="1427" y="2160"/>
                    <a:pt x="1427" y="2160"/>
                  </a:cubicBezTo>
                  <a:cubicBezTo>
                    <a:pt x="1425" y="2152"/>
                    <a:pt x="1427" y="2142"/>
                    <a:pt x="1427" y="2137"/>
                  </a:cubicBezTo>
                  <a:cubicBezTo>
                    <a:pt x="1461" y="2144"/>
                    <a:pt x="1493" y="2152"/>
                    <a:pt x="1525" y="2158"/>
                  </a:cubicBezTo>
                  <a:cubicBezTo>
                    <a:pt x="1529" y="2159"/>
                    <a:pt x="1533" y="2159"/>
                    <a:pt x="1536" y="2160"/>
                  </a:cubicBezTo>
                  <a:cubicBezTo>
                    <a:pt x="1622" y="2160"/>
                    <a:pt x="1622" y="2160"/>
                    <a:pt x="1622" y="2160"/>
                  </a:cubicBezTo>
                  <a:cubicBezTo>
                    <a:pt x="1626" y="2140"/>
                    <a:pt x="1633" y="2120"/>
                    <a:pt x="1645" y="2099"/>
                  </a:cubicBezTo>
                  <a:cubicBezTo>
                    <a:pt x="1670" y="2053"/>
                    <a:pt x="1698" y="2007"/>
                    <a:pt x="1713" y="1951"/>
                  </a:cubicBezTo>
                  <a:cubicBezTo>
                    <a:pt x="1728" y="1979"/>
                    <a:pt x="1745" y="2005"/>
                    <a:pt x="1757" y="2034"/>
                  </a:cubicBezTo>
                  <a:cubicBezTo>
                    <a:pt x="1774" y="2075"/>
                    <a:pt x="1786" y="2117"/>
                    <a:pt x="1788" y="2160"/>
                  </a:cubicBezTo>
                  <a:cubicBezTo>
                    <a:pt x="1852" y="2160"/>
                    <a:pt x="1852" y="2160"/>
                    <a:pt x="1852" y="2160"/>
                  </a:cubicBezTo>
                  <a:cubicBezTo>
                    <a:pt x="1868" y="2147"/>
                    <a:pt x="1889" y="2138"/>
                    <a:pt x="1908" y="2127"/>
                  </a:cubicBezTo>
                  <a:cubicBezTo>
                    <a:pt x="1926" y="2117"/>
                    <a:pt x="1948" y="2110"/>
                    <a:pt x="1972" y="2122"/>
                  </a:cubicBezTo>
                  <a:cubicBezTo>
                    <a:pt x="1967" y="2135"/>
                    <a:pt x="1961" y="2148"/>
                    <a:pt x="1956" y="2160"/>
                  </a:cubicBezTo>
                  <a:cubicBezTo>
                    <a:pt x="1981" y="2160"/>
                    <a:pt x="1981" y="2160"/>
                    <a:pt x="1981" y="2160"/>
                  </a:cubicBezTo>
                  <a:cubicBezTo>
                    <a:pt x="1994" y="2141"/>
                    <a:pt x="2013" y="2126"/>
                    <a:pt x="2042" y="2115"/>
                  </a:cubicBezTo>
                  <a:cubicBezTo>
                    <a:pt x="1995" y="2098"/>
                    <a:pt x="1954" y="2091"/>
                    <a:pt x="1917" y="2102"/>
                  </a:cubicBezTo>
                  <a:close/>
                  <a:moveTo>
                    <a:pt x="1470" y="291"/>
                  </a:moveTo>
                  <a:cubicBezTo>
                    <a:pt x="1448" y="349"/>
                    <a:pt x="1453" y="406"/>
                    <a:pt x="1465" y="463"/>
                  </a:cubicBezTo>
                  <a:cubicBezTo>
                    <a:pt x="1478" y="522"/>
                    <a:pt x="1512" y="569"/>
                    <a:pt x="1553" y="614"/>
                  </a:cubicBezTo>
                  <a:cubicBezTo>
                    <a:pt x="1613" y="559"/>
                    <a:pt x="1638" y="487"/>
                    <a:pt x="1643" y="409"/>
                  </a:cubicBezTo>
                  <a:cubicBezTo>
                    <a:pt x="1649" y="331"/>
                    <a:pt x="1630" y="259"/>
                    <a:pt x="1573" y="200"/>
                  </a:cubicBezTo>
                  <a:cubicBezTo>
                    <a:pt x="1619" y="136"/>
                    <a:pt x="1655" y="70"/>
                    <a:pt x="1677" y="0"/>
                  </a:cubicBezTo>
                  <a:cubicBezTo>
                    <a:pt x="1653" y="0"/>
                    <a:pt x="1653" y="0"/>
                    <a:pt x="1653" y="0"/>
                  </a:cubicBezTo>
                  <a:cubicBezTo>
                    <a:pt x="1644" y="30"/>
                    <a:pt x="1632" y="58"/>
                    <a:pt x="1618" y="78"/>
                  </a:cubicBezTo>
                  <a:cubicBezTo>
                    <a:pt x="1626" y="51"/>
                    <a:pt x="1634" y="25"/>
                    <a:pt x="1641" y="0"/>
                  </a:cubicBezTo>
                  <a:cubicBezTo>
                    <a:pt x="1622" y="0"/>
                    <a:pt x="1622" y="0"/>
                    <a:pt x="1622" y="0"/>
                  </a:cubicBezTo>
                  <a:cubicBezTo>
                    <a:pt x="1613" y="28"/>
                    <a:pt x="1603" y="55"/>
                    <a:pt x="1589" y="80"/>
                  </a:cubicBezTo>
                  <a:cubicBezTo>
                    <a:pt x="1550" y="152"/>
                    <a:pt x="1507" y="223"/>
                    <a:pt x="1437" y="275"/>
                  </a:cubicBezTo>
                  <a:cubicBezTo>
                    <a:pt x="1362" y="178"/>
                    <a:pt x="1190" y="144"/>
                    <a:pt x="1043" y="260"/>
                  </a:cubicBezTo>
                  <a:cubicBezTo>
                    <a:pt x="1046" y="308"/>
                    <a:pt x="1083" y="329"/>
                    <a:pt x="1120" y="347"/>
                  </a:cubicBezTo>
                  <a:cubicBezTo>
                    <a:pt x="1142" y="357"/>
                    <a:pt x="1167" y="363"/>
                    <a:pt x="1190" y="371"/>
                  </a:cubicBezTo>
                  <a:cubicBezTo>
                    <a:pt x="1156" y="429"/>
                    <a:pt x="1125" y="485"/>
                    <a:pt x="1092" y="542"/>
                  </a:cubicBezTo>
                  <a:cubicBezTo>
                    <a:pt x="1103" y="549"/>
                    <a:pt x="1109" y="556"/>
                    <a:pt x="1116" y="557"/>
                  </a:cubicBezTo>
                  <a:cubicBezTo>
                    <a:pt x="1178" y="567"/>
                    <a:pt x="1239" y="558"/>
                    <a:pt x="1296" y="533"/>
                  </a:cubicBezTo>
                  <a:cubicBezTo>
                    <a:pt x="1339" y="514"/>
                    <a:pt x="1366" y="474"/>
                    <a:pt x="1394" y="437"/>
                  </a:cubicBezTo>
                  <a:cubicBezTo>
                    <a:pt x="1419" y="404"/>
                    <a:pt x="1432" y="366"/>
                    <a:pt x="1440" y="326"/>
                  </a:cubicBezTo>
                  <a:cubicBezTo>
                    <a:pt x="1443" y="311"/>
                    <a:pt x="1447" y="296"/>
                    <a:pt x="1470" y="291"/>
                  </a:cubicBezTo>
                  <a:close/>
                  <a:moveTo>
                    <a:pt x="1480" y="349"/>
                  </a:moveTo>
                  <a:cubicBezTo>
                    <a:pt x="1485" y="317"/>
                    <a:pt x="1498" y="288"/>
                    <a:pt x="1536" y="275"/>
                  </a:cubicBezTo>
                  <a:cubicBezTo>
                    <a:pt x="1553" y="323"/>
                    <a:pt x="1537" y="376"/>
                    <a:pt x="1565" y="419"/>
                  </a:cubicBezTo>
                  <a:cubicBezTo>
                    <a:pt x="1566" y="376"/>
                    <a:pt x="1568" y="334"/>
                    <a:pt x="1569" y="285"/>
                  </a:cubicBezTo>
                  <a:cubicBezTo>
                    <a:pt x="1601" y="301"/>
                    <a:pt x="1611" y="321"/>
                    <a:pt x="1616" y="345"/>
                  </a:cubicBezTo>
                  <a:cubicBezTo>
                    <a:pt x="1627" y="394"/>
                    <a:pt x="1620" y="442"/>
                    <a:pt x="1606" y="490"/>
                  </a:cubicBezTo>
                  <a:cubicBezTo>
                    <a:pt x="1596" y="525"/>
                    <a:pt x="1582" y="557"/>
                    <a:pt x="1549" y="584"/>
                  </a:cubicBezTo>
                  <a:cubicBezTo>
                    <a:pt x="1533" y="557"/>
                    <a:pt x="1516" y="533"/>
                    <a:pt x="1503" y="507"/>
                  </a:cubicBezTo>
                  <a:cubicBezTo>
                    <a:pt x="1478" y="457"/>
                    <a:pt x="1470" y="404"/>
                    <a:pt x="1480" y="349"/>
                  </a:cubicBezTo>
                  <a:close/>
                  <a:moveTo>
                    <a:pt x="1062" y="273"/>
                  </a:moveTo>
                  <a:cubicBezTo>
                    <a:pt x="1123" y="223"/>
                    <a:pt x="1189" y="201"/>
                    <a:pt x="1263" y="207"/>
                  </a:cubicBezTo>
                  <a:cubicBezTo>
                    <a:pt x="1299" y="210"/>
                    <a:pt x="1334" y="219"/>
                    <a:pt x="1358" y="257"/>
                  </a:cubicBezTo>
                  <a:cubicBezTo>
                    <a:pt x="1299" y="266"/>
                    <a:pt x="1241" y="258"/>
                    <a:pt x="1187" y="284"/>
                  </a:cubicBezTo>
                  <a:cubicBezTo>
                    <a:pt x="1227" y="285"/>
                    <a:pt x="1266" y="286"/>
                    <a:pt x="1315" y="287"/>
                  </a:cubicBezTo>
                  <a:cubicBezTo>
                    <a:pt x="1277" y="310"/>
                    <a:pt x="1247" y="328"/>
                    <a:pt x="1216" y="346"/>
                  </a:cubicBezTo>
                  <a:cubicBezTo>
                    <a:pt x="1212" y="348"/>
                    <a:pt x="1207" y="347"/>
                    <a:pt x="1203" y="346"/>
                  </a:cubicBezTo>
                  <a:cubicBezTo>
                    <a:pt x="1149" y="340"/>
                    <a:pt x="1100" y="322"/>
                    <a:pt x="1062" y="273"/>
                  </a:cubicBezTo>
                  <a:close/>
                  <a:moveTo>
                    <a:pt x="1376" y="427"/>
                  </a:moveTo>
                  <a:cubicBezTo>
                    <a:pt x="1342" y="476"/>
                    <a:pt x="1303" y="519"/>
                    <a:pt x="1239" y="528"/>
                  </a:cubicBezTo>
                  <a:cubicBezTo>
                    <a:pt x="1202" y="533"/>
                    <a:pt x="1166" y="546"/>
                    <a:pt x="1120" y="536"/>
                  </a:cubicBezTo>
                  <a:cubicBezTo>
                    <a:pt x="1156" y="486"/>
                    <a:pt x="1171" y="429"/>
                    <a:pt x="1213" y="386"/>
                  </a:cubicBezTo>
                  <a:cubicBezTo>
                    <a:pt x="1252" y="344"/>
                    <a:pt x="1295" y="316"/>
                    <a:pt x="1362" y="333"/>
                  </a:cubicBezTo>
                  <a:cubicBezTo>
                    <a:pt x="1350" y="350"/>
                    <a:pt x="1343" y="363"/>
                    <a:pt x="1334" y="375"/>
                  </a:cubicBezTo>
                  <a:cubicBezTo>
                    <a:pt x="1324" y="386"/>
                    <a:pt x="1311" y="396"/>
                    <a:pt x="1300" y="406"/>
                  </a:cubicBezTo>
                  <a:cubicBezTo>
                    <a:pt x="1290" y="415"/>
                    <a:pt x="1280" y="425"/>
                    <a:pt x="1270" y="434"/>
                  </a:cubicBezTo>
                  <a:cubicBezTo>
                    <a:pt x="1321" y="422"/>
                    <a:pt x="1354" y="387"/>
                    <a:pt x="1386" y="349"/>
                  </a:cubicBezTo>
                  <a:cubicBezTo>
                    <a:pt x="1402" y="381"/>
                    <a:pt x="1391" y="405"/>
                    <a:pt x="1376" y="427"/>
                  </a:cubicBezTo>
                  <a:close/>
                  <a:moveTo>
                    <a:pt x="2313" y="407"/>
                  </a:moveTo>
                  <a:cubicBezTo>
                    <a:pt x="2290" y="335"/>
                    <a:pt x="2238" y="284"/>
                    <a:pt x="2178" y="241"/>
                  </a:cubicBezTo>
                  <a:cubicBezTo>
                    <a:pt x="2110" y="192"/>
                    <a:pt x="2032" y="165"/>
                    <a:pt x="1949" y="139"/>
                  </a:cubicBezTo>
                  <a:cubicBezTo>
                    <a:pt x="1934" y="93"/>
                    <a:pt x="1918" y="46"/>
                    <a:pt x="1898" y="0"/>
                  </a:cubicBezTo>
                  <a:cubicBezTo>
                    <a:pt x="1843" y="0"/>
                    <a:pt x="1843" y="0"/>
                    <a:pt x="1843" y="0"/>
                  </a:cubicBezTo>
                  <a:cubicBezTo>
                    <a:pt x="1870" y="53"/>
                    <a:pt x="1893" y="108"/>
                    <a:pt x="1915" y="164"/>
                  </a:cubicBezTo>
                  <a:cubicBezTo>
                    <a:pt x="1895" y="180"/>
                    <a:pt x="1875" y="192"/>
                    <a:pt x="1858" y="208"/>
                  </a:cubicBezTo>
                  <a:cubicBezTo>
                    <a:pt x="1804" y="260"/>
                    <a:pt x="1767" y="323"/>
                    <a:pt x="1753" y="396"/>
                  </a:cubicBezTo>
                  <a:cubicBezTo>
                    <a:pt x="1746" y="430"/>
                    <a:pt x="1750" y="468"/>
                    <a:pt x="1751" y="504"/>
                  </a:cubicBezTo>
                  <a:cubicBezTo>
                    <a:pt x="1751" y="518"/>
                    <a:pt x="1763" y="524"/>
                    <a:pt x="1777" y="525"/>
                  </a:cubicBezTo>
                  <a:cubicBezTo>
                    <a:pt x="1817" y="529"/>
                    <a:pt x="1848" y="509"/>
                    <a:pt x="1878" y="490"/>
                  </a:cubicBezTo>
                  <a:cubicBezTo>
                    <a:pt x="1903" y="475"/>
                    <a:pt x="1923" y="453"/>
                    <a:pt x="1947" y="432"/>
                  </a:cubicBezTo>
                  <a:cubicBezTo>
                    <a:pt x="1962" y="496"/>
                    <a:pt x="1960" y="561"/>
                    <a:pt x="1961" y="630"/>
                  </a:cubicBezTo>
                  <a:cubicBezTo>
                    <a:pt x="1940" y="622"/>
                    <a:pt x="1923" y="612"/>
                    <a:pt x="1905" y="609"/>
                  </a:cubicBezTo>
                  <a:cubicBezTo>
                    <a:pt x="1859" y="601"/>
                    <a:pt x="1822" y="622"/>
                    <a:pt x="1792" y="651"/>
                  </a:cubicBezTo>
                  <a:cubicBezTo>
                    <a:pt x="1758" y="683"/>
                    <a:pt x="1734" y="723"/>
                    <a:pt x="1721" y="769"/>
                  </a:cubicBezTo>
                  <a:cubicBezTo>
                    <a:pt x="1714" y="793"/>
                    <a:pt x="1706" y="816"/>
                    <a:pt x="1697" y="840"/>
                  </a:cubicBezTo>
                  <a:cubicBezTo>
                    <a:pt x="1683" y="879"/>
                    <a:pt x="1663" y="914"/>
                    <a:pt x="1614" y="933"/>
                  </a:cubicBezTo>
                  <a:cubicBezTo>
                    <a:pt x="1661" y="950"/>
                    <a:pt x="1702" y="956"/>
                    <a:pt x="1739" y="944"/>
                  </a:cubicBezTo>
                  <a:cubicBezTo>
                    <a:pt x="1775" y="933"/>
                    <a:pt x="1806" y="906"/>
                    <a:pt x="1843" y="884"/>
                  </a:cubicBezTo>
                  <a:cubicBezTo>
                    <a:pt x="1856" y="983"/>
                    <a:pt x="1898" y="1069"/>
                    <a:pt x="1961" y="1152"/>
                  </a:cubicBezTo>
                  <a:cubicBezTo>
                    <a:pt x="1965" y="1144"/>
                    <a:pt x="1969" y="1139"/>
                    <a:pt x="1969" y="1135"/>
                  </a:cubicBezTo>
                  <a:cubicBezTo>
                    <a:pt x="1965" y="1084"/>
                    <a:pt x="1989" y="1040"/>
                    <a:pt x="2008" y="996"/>
                  </a:cubicBezTo>
                  <a:cubicBezTo>
                    <a:pt x="2024" y="959"/>
                    <a:pt x="2043" y="923"/>
                    <a:pt x="2061" y="887"/>
                  </a:cubicBezTo>
                  <a:cubicBezTo>
                    <a:pt x="2089" y="893"/>
                    <a:pt x="2120" y="900"/>
                    <a:pt x="2150" y="909"/>
                  </a:cubicBezTo>
                  <a:cubicBezTo>
                    <a:pt x="2181" y="917"/>
                    <a:pt x="2211" y="927"/>
                    <a:pt x="2243" y="937"/>
                  </a:cubicBezTo>
                  <a:cubicBezTo>
                    <a:pt x="2267" y="862"/>
                    <a:pt x="2225" y="800"/>
                    <a:pt x="2185" y="741"/>
                  </a:cubicBezTo>
                  <a:cubicBezTo>
                    <a:pt x="2144" y="679"/>
                    <a:pt x="2088" y="636"/>
                    <a:pt x="2008" y="639"/>
                  </a:cubicBezTo>
                  <a:cubicBezTo>
                    <a:pt x="2011" y="596"/>
                    <a:pt x="2015" y="557"/>
                    <a:pt x="2016" y="518"/>
                  </a:cubicBezTo>
                  <a:cubicBezTo>
                    <a:pt x="2016" y="480"/>
                    <a:pt x="2014" y="440"/>
                    <a:pt x="2013" y="394"/>
                  </a:cubicBezTo>
                  <a:cubicBezTo>
                    <a:pt x="2105" y="477"/>
                    <a:pt x="2206" y="519"/>
                    <a:pt x="2329" y="497"/>
                  </a:cubicBezTo>
                  <a:cubicBezTo>
                    <a:pt x="2337" y="465"/>
                    <a:pt x="2322" y="436"/>
                    <a:pt x="2313" y="407"/>
                  </a:cubicBezTo>
                  <a:close/>
                  <a:moveTo>
                    <a:pt x="1936" y="397"/>
                  </a:moveTo>
                  <a:cubicBezTo>
                    <a:pt x="1927" y="414"/>
                    <a:pt x="1917" y="432"/>
                    <a:pt x="1903" y="445"/>
                  </a:cubicBezTo>
                  <a:cubicBezTo>
                    <a:pt x="1869" y="477"/>
                    <a:pt x="1831" y="502"/>
                    <a:pt x="1781" y="505"/>
                  </a:cubicBezTo>
                  <a:cubicBezTo>
                    <a:pt x="1740" y="409"/>
                    <a:pt x="1819" y="236"/>
                    <a:pt x="1901" y="239"/>
                  </a:cubicBezTo>
                  <a:cubicBezTo>
                    <a:pt x="1907" y="300"/>
                    <a:pt x="1871" y="349"/>
                    <a:pt x="1850" y="410"/>
                  </a:cubicBezTo>
                  <a:cubicBezTo>
                    <a:pt x="1895" y="369"/>
                    <a:pt x="1905" y="315"/>
                    <a:pt x="1928" y="266"/>
                  </a:cubicBezTo>
                  <a:cubicBezTo>
                    <a:pt x="1962" y="312"/>
                    <a:pt x="1960" y="355"/>
                    <a:pt x="1936" y="397"/>
                  </a:cubicBezTo>
                  <a:close/>
                  <a:moveTo>
                    <a:pt x="1979" y="369"/>
                  </a:moveTo>
                  <a:cubicBezTo>
                    <a:pt x="2000" y="441"/>
                    <a:pt x="1999" y="510"/>
                    <a:pt x="1988" y="579"/>
                  </a:cubicBezTo>
                  <a:cubicBezTo>
                    <a:pt x="1966" y="458"/>
                    <a:pt x="1963" y="403"/>
                    <a:pt x="1979" y="369"/>
                  </a:cubicBezTo>
                  <a:close/>
                  <a:moveTo>
                    <a:pt x="1829" y="837"/>
                  </a:moveTo>
                  <a:cubicBezTo>
                    <a:pt x="1822" y="884"/>
                    <a:pt x="1782" y="899"/>
                    <a:pt x="1747" y="919"/>
                  </a:cubicBezTo>
                  <a:cubicBezTo>
                    <a:pt x="1729" y="930"/>
                    <a:pt x="1707" y="936"/>
                    <a:pt x="1683" y="925"/>
                  </a:cubicBezTo>
                  <a:cubicBezTo>
                    <a:pt x="1701" y="881"/>
                    <a:pt x="1720" y="842"/>
                    <a:pt x="1732" y="801"/>
                  </a:cubicBezTo>
                  <a:cubicBezTo>
                    <a:pt x="1743" y="766"/>
                    <a:pt x="1763" y="739"/>
                    <a:pt x="1785" y="712"/>
                  </a:cubicBezTo>
                  <a:cubicBezTo>
                    <a:pt x="1803" y="690"/>
                    <a:pt x="1826" y="677"/>
                    <a:pt x="1858" y="681"/>
                  </a:cubicBezTo>
                  <a:cubicBezTo>
                    <a:pt x="1842" y="706"/>
                    <a:pt x="1827" y="728"/>
                    <a:pt x="1812" y="750"/>
                  </a:cubicBezTo>
                  <a:cubicBezTo>
                    <a:pt x="1831" y="739"/>
                    <a:pt x="1845" y="724"/>
                    <a:pt x="1861" y="710"/>
                  </a:cubicBezTo>
                  <a:cubicBezTo>
                    <a:pt x="1876" y="698"/>
                    <a:pt x="1891" y="682"/>
                    <a:pt x="1917" y="691"/>
                  </a:cubicBezTo>
                  <a:cubicBezTo>
                    <a:pt x="1899" y="715"/>
                    <a:pt x="1882" y="736"/>
                    <a:pt x="1866" y="759"/>
                  </a:cubicBezTo>
                  <a:cubicBezTo>
                    <a:pt x="1851" y="783"/>
                    <a:pt x="1856" y="818"/>
                    <a:pt x="1829" y="837"/>
                  </a:cubicBezTo>
                  <a:close/>
                  <a:moveTo>
                    <a:pt x="2125" y="708"/>
                  </a:moveTo>
                  <a:cubicBezTo>
                    <a:pt x="2175" y="755"/>
                    <a:pt x="2209" y="812"/>
                    <a:pt x="2228" y="878"/>
                  </a:cubicBezTo>
                  <a:cubicBezTo>
                    <a:pt x="2230" y="886"/>
                    <a:pt x="2228" y="896"/>
                    <a:pt x="2228" y="902"/>
                  </a:cubicBezTo>
                  <a:cubicBezTo>
                    <a:pt x="2194" y="895"/>
                    <a:pt x="2162" y="887"/>
                    <a:pt x="2130" y="882"/>
                  </a:cubicBezTo>
                  <a:cubicBezTo>
                    <a:pt x="2101" y="877"/>
                    <a:pt x="2076" y="868"/>
                    <a:pt x="2060" y="850"/>
                  </a:cubicBezTo>
                  <a:cubicBezTo>
                    <a:pt x="2057" y="817"/>
                    <a:pt x="2054" y="790"/>
                    <a:pt x="2051" y="758"/>
                  </a:cubicBezTo>
                  <a:cubicBezTo>
                    <a:pt x="2078" y="775"/>
                    <a:pt x="2101" y="790"/>
                    <a:pt x="2123" y="805"/>
                  </a:cubicBezTo>
                  <a:cubicBezTo>
                    <a:pt x="2098" y="769"/>
                    <a:pt x="2059" y="747"/>
                    <a:pt x="2048" y="703"/>
                  </a:cubicBezTo>
                  <a:cubicBezTo>
                    <a:pt x="2083" y="685"/>
                    <a:pt x="2101" y="685"/>
                    <a:pt x="2125" y="708"/>
                  </a:cubicBezTo>
                  <a:close/>
                  <a:moveTo>
                    <a:pt x="2011" y="942"/>
                  </a:moveTo>
                  <a:cubicBezTo>
                    <a:pt x="1986" y="989"/>
                    <a:pt x="1959" y="1035"/>
                    <a:pt x="1945" y="1092"/>
                  </a:cubicBezTo>
                  <a:cubicBezTo>
                    <a:pt x="1930" y="1065"/>
                    <a:pt x="1912" y="1038"/>
                    <a:pt x="1900" y="1009"/>
                  </a:cubicBezTo>
                  <a:cubicBezTo>
                    <a:pt x="1877" y="956"/>
                    <a:pt x="1862" y="901"/>
                    <a:pt x="1866" y="843"/>
                  </a:cubicBezTo>
                  <a:cubicBezTo>
                    <a:pt x="1870" y="774"/>
                    <a:pt x="1894" y="744"/>
                    <a:pt x="1955" y="731"/>
                  </a:cubicBezTo>
                  <a:cubicBezTo>
                    <a:pt x="1948" y="777"/>
                    <a:pt x="1935" y="823"/>
                    <a:pt x="1945" y="870"/>
                  </a:cubicBezTo>
                  <a:cubicBezTo>
                    <a:pt x="1959" y="826"/>
                    <a:pt x="1960" y="778"/>
                    <a:pt x="1986" y="738"/>
                  </a:cubicBezTo>
                  <a:cubicBezTo>
                    <a:pt x="1992" y="740"/>
                    <a:pt x="1995" y="741"/>
                    <a:pt x="1997" y="742"/>
                  </a:cubicBezTo>
                  <a:cubicBezTo>
                    <a:pt x="1999" y="744"/>
                    <a:pt x="2002" y="746"/>
                    <a:pt x="2003" y="748"/>
                  </a:cubicBezTo>
                  <a:cubicBezTo>
                    <a:pt x="2042" y="811"/>
                    <a:pt x="2046" y="876"/>
                    <a:pt x="2011" y="942"/>
                  </a:cubicBezTo>
                  <a:close/>
                  <a:moveTo>
                    <a:pt x="2001" y="341"/>
                  </a:moveTo>
                  <a:cubicBezTo>
                    <a:pt x="1987" y="319"/>
                    <a:pt x="1979" y="292"/>
                    <a:pt x="1988" y="260"/>
                  </a:cubicBezTo>
                  <a:cubicBezTo>
                    <a:pt x="2030" y="286"/>
                    <a:pt x="2069" y="310"/>
                    <a:pt x="2108" y="334"/>
                  </a:cubicBezTo>
                  <a:cubicBezTo>
                    <a:pt x="2110" y="331"/>
                    <a:pt x="2111" y="329"/>
                    <a:pt x="2113" y="327"/>
                  </a:cubicBezTo>
                  <a:cubicBezTo>
                    <a:pt x="2078" y="297"/>
                    <a:pt x="2042" y="267"/>
                    <a:pt x="2007" y="236"/>
                  </a:cubicBezTo>
                  <a:cubicBezTo>
                    <a:pt x="2036" y="215"/>
                    <a:pt x="2082" y="215"/>
                    <a:pt x="2150" y="250"/>
                  </a:cubicBezTo>
                  <a:cubicBezTo>
                    <a:pt x="2239" y="296"/>
                    <a:pt x="2292" y="373"/>
                    <a:pt x="2308" y="477"/>
                  </a:cubicBezTo>
                  <a:cubicBezTo>
                    <a:pt x="2190" y="501"/>
                    <a:pt x="2059" y="434"/>
                    <a:pt x="2001" y="341"/>
                  </a:cubicBezTo>
                  <a:close/>
                </a:path>
              </a:pathLst>
            </a:custGeom>
            <a:solidFill>
              <a:schemeClr val="accent2"/>
            </a:solidFill>
            <a:ln>
              <a:noFill/>
            </a:ln>
          </p:spPr>
        </p:sp>
        <p:sp>
          <p:nvSpPr>
            <p:cNvPr id="12" name="Freeform 5"/>
            <p:cNvSpPr>
              <a:spLocks noEditPoints="1"/>
            </p:cNvSpPr>
            <p:nvPr/>
          </p:nvSpPr>
          <p:spPr bwMode="auto">
            <a:xfrm>
              <a:off x="0" y="0"/>
              <a:ext cx="9055459" cy="6922235"/>
            </a:xfrm>
            <a:custGeom>
              <a:avLst/>
              <a:gdLst/>
              <a:ahLst/>
              <a:cxnLst/>
              <a:rect l="0" t="0" r="r" b="b"/>
              <a:pathLst>
                <a:path w="2851" h="2178">
                  <a:moveTo>
                    <a:pt x="121" y="116"/>
                  </a:moveTo>
                  <a:cubicBezTo>
                    <a:pt x="137" y="79"/>
                    <a:pt x="133" y="40"/>
                    <a:pt x="129" y="0"/>
                  </a:cubicBezTo>
                  <a:cubicBezTo>
                    <a:pt x="109" y="0"/>
                    <a:pt x="109" y="0"/>
                    <a:pt x="109" y="0"/>
                  </a:cubicBezTo>
                  <a:cubicBezTo>
                    <a:pt x="115" y="54"/>
                    <a:pt x="113" y="105"/>
                    <a:pt x="76" y="151"/>
                  </a:cubicBezTo>
                  <a:cubicBezTo>
                    <a:pt x="54" y="179"/>
                    <a:pt x="37" y="212"/>
                    <a:pt x="0" y="237"/>
                  </a:cubicBezTo>
                  <a:cubicBezTo>
                    <a:pt x="0" y="260"/>
                    <a:pt x="0" y="260"/>
                    <a:pt x="0" y="260"/>
                  </a:cubicBezTo>
                  <a:cubicBezTo>
                    <a:pt x="3" y="259"/>
                    <a:pt x="5" y="259"/>
                    <a:pt x="7" y="257"/>
                  </a:cubicBezTo>
                  <a:cubicBezTo>
                    <a:pt x="59" y="222"/>
                    <a:pt x="97" y="173"/>
                    <a:pt x="121" y="116"/>
                  </a:cubicBezTo>
                  <a:close/>
                  <a:moveTo>
                    <a:pt x="39" y="0"/>
                  </a:moveTo>
                  <a:cubicBezTo>
                    <a:pt x="38" y="7"/>
                    <a:pt x="37" y="14"/>
                    <a:pt x="37" y="21"/>
                  </a:cubicBezTo>
                  <a:cubicBezTo>
                    <a:pt x="36" y="34"/>
                    <a:pt x="35" y="48"/>
                    <a:pt x="35" y="62"/>
                  </a:cubicBezTo>
                  <a:cubicBezTo>
                    <a:pt x="48" y="42"/>
                    <a:pt x="55" y="21"/>
                    <a:pt x="58" y="0"/>
                  </a:cubicBezTo>
                  <a:lnTo>
                    <a:pt x="39" y="0"/>
                  </a:lnTo>
                  <a:close/>
                  <a:moveTo>
                    <a:pt x="897" y="1289"/>
                  </a:moveTo>
                  <a:cubicBezTo>
                    <a:pt x="932" y="1215"/>
                    <a:pt x="971" y="1143"/>
                    <a:pt x="1039" y="1087"/>
                  </a:cubicBezTo>
                  <a:cubicBezTo>
                    <a:pt x="1119" y="1180"/>
                    <a:pt x="1292" y="1206"/>
                    <a:pt x="1434" y="1083"/>
                  </a:cubicBezTo>
                  <a:cubicBezTo>
                    <a:pt x="1428" y="1036"/>
                    <a:pt x="1391" y="1016"/>
                    <a:pt x="1352" y="1000"/>
                  </a:cubicBezTo>
                  <a:cubicBezTo>
                    <a:pt x="1330" y="991"/>
                    <a:pt x="1305" y="986"/>
                    <a:pt x="1282" y="979"/>
                  </a:cubicBezTo>
                  <a:cubicBezTo>
                    <a:pt x="1312" y="919"/>
                    <a:pt x="1341" y="863"/>
                    <a:pt x="1371" y="804"/>
                  </a:cubicBezTo>
                  <a:cubicBezTo>
                    <a:pt x="1360" y="797"/>
                    <a:pt x="1353" y="790"/>
                    <a:pt x="1346" y="790"/>
                  </a:cubicBezTo>
                  <a:cubicBezTo>
                    <a:pt x="1284" y="782"/>
                    <a:pt x="1223" y="795"/>
                    <a:pt x="1168" y="823"/>
                  </a:cubicBezTo>
                  <a:cubicBezTo>
                    <a:pt x="1126" y="844"/>
                    <a:pt x="1101" y="885"/>
                    <a:pt x="1075" y="923"/>
                  </a:cubicBezTo>
                  <a:cubicBezTo>
                    <a:pt x="1051" y="958"/>
                    <a:pt x="1040" y="996"/>
                    <a:pt x="1034" y="1037"/>
                  </a:cubicBezTo>
                  <a:cubicBezTo>
                    <a:pt x="1031" y="1052"/>
                    <a:pt x="1029" y="1067"/>
                    <a:pt x="1005" y="1073"/>
                  </a:cubicBezTo>
                  <a:cubicBezTo>
                    <a:pt x="1024" y="1014"/>
                    <a:pt x="1017" y="957"/>
                    <a:pt x="1002" y="901"/>
                  </a:cubicBezTo>
                  <a:cubicBezTo>
                    <a:pt x="987" y="843"/>
                    <a:pt x="950" y="797"/>
                    <a:pt x="907" y="754"/>
                  </a:cubicBezTo>
                  <a:cubicBezTo>
                    <a:pt x="849" y="813"/>
                    <a:pt x="829" y="885"/>
                    <a:pt x="827" y="963"/>
                  </a:cubicBezTo>
                  <a:cubicBezTo>
                    <a:pt x="825" y="1041"/>
                    <a:pt x="847" y="1112"/>
                    <a:pt x="907" y="1169"/>
                  </a:cubicBezTo>
                  <a:cubicBezTo>
                    <a:pt x="825" y="1294"/>
                    <a:pt x="782" y="1427"/>
                    <a:pt x="792" y="1577"/>
                  </a:cubicBezTo>
                  <a:cubicBezTo>
                    <a:pt x="693" y="1474"/>
                    <a:pt x="625" y="1351"/>
                    <a:pt x="567" y="1222"/>
                  </a:cubicBezTo>
                  <a:cubicBezTo>
                    <a:pt x="587" y="1205"/>
                    <a:pt x="606" y="1191"/>
                    <a:pt x="622" y="1174"/>
                  </a:cubicBezTo>
                  <a:cubicBezTo>
                    <a:pt x="674" y="1120"/>
                    <a:pt x="707" y="1056"/>
                    <a:pt x="718" y="982"/>
                  </a:cubicBezTo>
                  <a:cubicBezTo>
                    <a:pt x="723" y="947"/>
                    <a:pt x="718" y="910"/>
                    <a:pt x="715" y="874"/>
                  </a:cubicBezTo>
                  <a:cubicBezTo>
                    <a:pt x="714" y="860"/>
                    <a:pt x="702" y="855"/>
                    <a:pt x="687" y="854"/>
                  </a:cubicBezTo>
                  <a:cubicBezTo>
                    <a:pt x="648" y="852"/>
                    <a:pt x="617" y="874"/>
                    <a:pt x="588" y="894"/>
                  </a:cubicBezTo>
                  <a:cubicBezTo>
                    <a:pt x="564" y="910"/>
                    <a:pt x="545" y="933"/>
                    <a:pt x="522" y="956"/>
                  </a:cubicBezTo>
                  <a:cubicBezTo>
                    <a:pt x="505" y="892"/>
                    <a:pt x="503" y="827"/>
                    <a:pt x="499" y="758"/>
                  </a:cubicBezTo>
                  <a:cubicBezTo>
                    <a:pt x="520" y="765"/>
                    <a:pt x="538" y="774"/>
                    <a:pt x="556" y="776"/>
                  </a:cubicBezTo>
                  <a:cubicBezTo>
                    <a:pt x="601" y="783"/>
                    <a:pt x="637" y="760"/>
                    <a:pt x="667" y="729"/>
                  </a:cubicBezTo>
                  <a:cubicBezTo>
                    <a:pt x="699" y="695"/>
                    <a:pt x="721" y="654"/>
                    <a:pt x="731" y="608"/>
                  </a:cubicBezTo>
                  <a:cubicBezTo>
                    <a:pt x="737" y="584"/>
                    <a:pt x="745" y="560"/>
                    <a:pt x="752" y="535"/>
                  </a:cubicBezTo>
                  <a:cubicBezTo>
                    <a:pt x="764" y="496"/>
                    <a:pt x="782" y="460"/>
                    <a:pt x="831" y="438"/>
                  </a:cubicBezTo>
                  <a:cubicBezTo>
                    <a:pt x="783" y="424"/>
                    <a:pt x="741" y="420"/>
                    <a:pt x="705" y="433"/>
                  </a:cubicBezTo>
                  <a:cubicBezTo>
                    <a:pt x="670" y="447"/>
                    <a:pt x="640" y="475"/>
                    <a:pt x="604" y="498"/>
                  </a:cubicBezTo>
                  <a:cubicBezTo>
                    <a:pt x="587" y="400"/>
                    <a:pt x="540" y="316"/>
                    <a:pt x="474" y="237"/>
                  </a:cubicBezTo>
                  <a:cubicBezTo>
                    <a:pt x="470" y="245"/>
                    <a:pt x="466" y="250"/>
                    <a:pt x="466" y="254"/>
                  </a:cubicBezTo>
                  <a:cubicBezTo>
                    <a:pt x="473" y="305"/>
                    <a:pt x="451" y="350"/>
                    <a:pt x="434" y="395"/>
                  </a:cubicBezTo>
                  <a:cubicBezTo>
                    <a:pt x="420" y="433"/>
                    <a:pt x="402" y="469"/>
                    <a:pt x="386" y="507"/>
                  </a:cubicBezTo>
                  <a:cubicBezTo>
                    <a:pt x="358" y="501"/>
                    <a:pt x="327" y="496"/>
                    <a:pt x="296" y="489"/>
                  </a:cubicBezTo>
                  <a:cubicBezTo>
                    <a:pt x="265" y="482"/>
                    <a:pt x="235" y="474"/>
                    <a:pt x="202" y="466"/>
                  </a:cubicBezTo>
                  <a:cubicBezTo>
                    <a:pt x="182" y="541"/>
                    <a:pt x="227" y="601"/>
                    <a:pt x="269" y="658"/>
                  </a:cubicBezTo>
                  <a:cubicBezTo>
                    <a:pt x="314" y="718"/>
                    <a:pt x="371" y="759"/>
                    <a:pt x="452" y="751"/>
                  </a:cubicBezTo>
                  <a:cubicBezTo>
                    <a:pt x="451" y="794"/>
                    <a:pt x="448" y="833"/>
                    <a:pt x="450" y="872"/>
                  </a:cubicBezTo>
                  <a:cubicBezTo>
                    <a:pt x="451" y="911"/>
                    <a:pt x="455" y="950"/>
                    <a:pt x="459" y="996"/>
                  </a:cubicBezTo>
                  <a:cubicBezTo>
                    <a:pt x="362" y="918"/>
                    <a:pt x="259" y="881"/>
                    <a:pt x="137" y="909"/>
                  </a:cubicBezTo>
                  <a:cubicBezTo>
                    <a:pt x="132" y="942"/>
                    <a:pt x="147" y="970"/>
                    <a:pt x="158" y="998"/>
                  </a:cubicBezTo>
                  <a:cubicBezTo>
                    <a:pt x="184" y="1069"/>
                    <a:pt x="239" y="1117"/>
                    <a:pt x="301" y="1158"/>
                  </a:cubicBezTo>
                  <a:cubicBezTo>
                    <a:pt x="371" y="1203"/>
                    <a:pt x="451" y="1226"/>
                    <a:pt x="534" y="1248"/>
                  </a:cubicBezTo>
                  <a:cubicBezTo>
                    <a:pt x="575" y="1355"/>
                    <a:pt x="625" y="1462"/>
                    <a:pt x="693" y="1558"/>
                  </a:cubicBezTo>
                  <a:cubicBezTo>
                    <a:pt x="760" y="1653"/>
                    <a:pt x="837" y="1741"/>
                    <a:pt x="912" y="1836"/>
                  </a:cubicBezTo>
                  <a:cubicBezTo>
                    <a:pt x="883" y="1826"/>
                    <a:pt x="856" y="1818"/>
                    <a:pt x="830" y="1809"/>
                  </a:cubicBezTo>
                  <a:cubicBezTo>
                    <a:pt x="751" y="1649"/>
                    <a:pt x="633" y="1547"/>
                    <a:pt x="446" y="1532"/>
                  </a:cubicBezTo>
                  <a:cubicBezTo>
                    <a:pt x="441" y="1593"/>
                    <a:pt x="459" y="1644"/>
                    <a:pt x="495" y="1687"/>
                  </a:cubicBezTo>
                  <a:cubicBezTo>
                    <a:pt x="528" y="1727"/>
                    <a:pt x="568" y="1763"/>
                    <a:pt x="607" y="1803"/>
                  </a:cubicBezTo>
                  <a:cubicBezTo>
                    <a:pt x="493" y="1813"/>
                    <a:pt x="395" y="1861"/>
                    <a:pt x="296" y="1920"/>
                  </a:cubicBezTo>
                  <a:cubicBezTo>
                    <a:pt x="280" y="1912"/>
                    <a:pt x="261" y="1904"/>
                    <a:pt x="243" y="1894"/>
                  </a:cubicBezTo>
                  <a:cubicBezTo>
                    <a:pt x="166" y="1849"/>
                    <a:pt x="87" y="1856"/>
                    <a:pt x="9" y="1889"/>
                  </a:cubicBezTo>
                  <a:cubicBezTo>
                    <a:pt x="6" y="1890"/>
                    <a:pt x="3" y="1891"/>
                    <a:pt x="0" y="1892"/>
                  </a:cubicBezTo>
                  <a:cubicBezTo>
                    <a:pt x="0" y="1917"/>
                    <a:pt x="0" y="1917"/>
                    <a:pt x="0" y="1917"/>
                  </a:cubicBezTo>
                  <a:cubicBezTo>
                    <a:pt x="67" y="1891"/>
                    <a:pt x="155" y="1891"/>
                    <a:pt x="198" y="1924"/>
                  </a:cubicBezTo>
                  <a:cubicBezTo>
                    <a:pt x="150" y="1930"/>
                    <a:pt x="100" y="1937"/>
                    <a:pt x="50" y="1943"/>
                  </a:cubicBezTo>
                  <a:cubicBezTo>
                    <a:pt x="51" y="1946"/>
                    <a:pt x="51" y="1949"/>
                    <a:pt x="51" y="1952"/>
                  </a:cubicBezTo>
                  <a:cubicBezTo>
                    <a:pt x="106" y="1957"/>
                    <a:pt x="162" y="1936"/>
                    <a:pt x="218" y="1955"/>
                  </a:cubicBezTo>
                  <a:cubicBezTo>
                    <a:pt x="155" y="2028"/>
                    <a:pt x="74" y="2038"/>
                    <a:pt x="0" y="2010"/>
                  </a:cubicBezTo>
                  <a:cubicBezTo>
                    <a:pt x="0" y="2030"/>
                    <a:pt x="0" y="2030"/>
                    <a:pt x="0" y="2030"/>
                  </a:cubicBezTo>
                  <a:cubicBezTo>
                    <a:pt x="39" y="2043"/>
                    <a:pt x="79" y="2049"/>
                    <a:pt x="122" y="2044"/>
                  </a:cubicBezTo>
                  <a:cubicBezTo>
                    <a:pt x="123" y="2044"/>
                    <a:pt x="124" y="2046"/>
                    <a:pt x="125" y="2047"/>
                  </a:cubicBezTo>
                  <a:cubicBezTo>
                    <a:pt x="98" y="2082"/>
                    <a:pt x="74" y="2121"/>
                    <a:pt x="55" y="2160"/>
                  </a:cubicBezTo>
                  <a:cubicBezTo>
                    <a:pt x="78" y="2160"/>
                    <a:pt x="78" y="2160"/>
                    <a:pt x="78" y="2160"/>
                  </a:cubicBezTo>
                  <a:cubicBezTo>
                    <a:pt x="103" y="2111"/>
                    <a:pt x="136" y="2067"/>
                    <a:pt x="176" y="2026"/>
                  </a:cubicBezTo>
                  <a:cubicBezTo>
                    <a:pt x="189" y="2013"/>
                    <a:pt x="203" y="2017"/>
                    <a:pt x="219" y="2024"/>
                  </a:cubicBezTo>
                  <a:cubicBezTo>
                    <a:pt x="188" y="2070"/>
                    <a:pt x="157" y="2115"/>
                    <a:pt x="127" y="2160"/>
                  </a:cubicBezTo>
                  <a:cubicBezTo>
                    <a:pt x="138" y="2160"/>
                    <a:pt x="138" y="2160"/>
                    <a:pt x="138" y="2160"/>
                  </a:cubicBezTo>
                  <a:cubicBezTo>
                    <a:pt x="171" y="2122"/>
                    <a:pt x="205" y="2083"/>
                    <a:pt x="245" y="2037"/>
                  </a:cubicBezTo>
                  <a:cubicBezTo>
                    <a:pt x="248" y="2088"/>
                    <a:pt x="233" y="2127"/>
                    <a:pt x="210" y="2160"/>
                  </a:cubicBezTo>
                  <a:cubicBezTo>
                    <a:pt x="236" y="2160"/>
                    <a:pt x="236" y="2160"/>
                    <a:pt x="236" y="2160"/>
                  </a:cubicBezTo>
                  <a:cubicBezTo>
                    <a:pt x="241" y="2153"/>
                    <a:pt x="246" y="2146"/>
                    <a:pt x="251" y="2140"/>
                  </a:cubicBezTo>
                  <a:cubicBezTo>
                    <a:pt x="252" y="2139"/>
                    <a:pt x="254" y="2139"/>
                    <a:pt x="259" y="2139"/>
                  </a:cubicBezTo>
                  <a:cubicBezTo>
                    <a:pt x="261" y="2146"/>
                    <a:pt x="263" y="2153"/>
                    <a:pt x="265" y="2160"/>
                  </a:cubicBezTo>
                  <a:cubicBezTo>
                    <a:pt x="286" y="2160"/>
                    <a:pt x="286" y="2160"/>
                    <a:pt x="286" y="2160"/>
                  </a:cubicBezTo>
                  <a:cubicBezTo>
                    <a:pt x="283" y="2146"/>
                    <a:pt x="282" y="2133"/>
                    <a:pt x="282" y="2121"/>
                  </a:cubicBezTo>
                  <a:cubicBezTo>
                    <a:pt x="282" y="2089"/>
                    <a:pt x="277" y="2050"/>
                    <a:pt x="318" y="2027"/>
                  </a:cubicBezTo>
                  <a:cubicBezTo>
                    <a:pt x="340" y="2066"/>
                    <a:pt x="340" y="2109"/>
                    <a:pt x="357" y="2146"/>
                  </a:cubicBezTo>
                  <a:cubicBezTo>
                    <a:pt x="370" y="2104"/>
                    <a:pt x="348" y="2065"/>
                    <a:pt x="347" y="2021"/>
                  </a:cubicBezTo>
                  <a:cubicBezTo>
                    <a:pt x="377" y="2032"/>
                    <a:pt x="399" y="2049"/>
                    <a:pt x="409" y="2076"/>
                  </a:cubicBezTo>
                  <a:cubicBezTo>
                    <a:pt x="420" y="2105"/>
                    <a:pt x="425" y="2133"/>
                    <a:pt x="427" y="2160"/>
                  </a:cubicBezTo>
                  <a:cubicBezTo>
                    <a:pt x="448" y="2160"/>
                    <a:pt x="448" y="2160"/>
                    <a:pt x="448" y="2160"/>
                  </a:cubicBezTo>
                  <a:cubicBezTo>
                    <a:pt x="448" y="2159"/>
                    <a:pt x="448" y="2158"/>
                    <a:pt x="448" y="2157"/>
                  </a:cubicBezTo>
                  <a:cubicBezTo>
                    <a:pt x="447" y="2076"/>
                    <a:pt x="410" y="2010"/>
                    <a:pt x="340" y="1955"/>
                  </a:cubicBezTo>
                  <a:cubicBezTo>
                    <a:pt x="444" y="1898"/>
                    <a:pt x="546" y="1863"/>
                    <a:pt x="664" y="1865"/>
                  </a:cubicBezTo>
                  <a:cubicBezTo>
                    <a:pt x="580" y="1945"/>
                    <a:pt x="544" y="2038"/>
                    <a:pt x="564" y="2149"/>
                  </a:cubicBezTo>
                  <a:cubicBezTo>
                    <a:pt x="668" y="2178"/>
                    <a:pt x="832" y="2049"/>
                    <a:pt x="839" y="1886"/>
                  </a:cubicBezTo>
                  <a:cubicBezTo>
                    <a:pt x="915" y="1909"/>
                    <a:pt x="985" y="1941"/>
                    <a:pt x="1037" y="2003"/>
                  </a:cubicBezTo>
                  <a:cubicBezTo>
                    <a:pt x="1053" y="2022"/>
                    <a:pt x="1066" y="2043"/>
                    <a:pt x="1093" y="2048"/>
                  </a:cubicBezTo>
                  <a:cubicBezTo>
                    <a:pt x="1101" y="2050"/>
                    <a:pt x="1109" y="2059"/>
                    <a:pt x="1114" y="2067"/>
                  </a:cubicBezTo>
                  <a:cubicBezTo>
                    <a:pt x="1135" y="2097"/>
                    <a:pt x="1154" y="2128"/>
                    <a:pt x="1170" y="2160"/>
                  </a:cubicBezTo>
                  <a:cubicBezTo>
                    <a:pt x="1198" y="2160"/>
                    <a:pt x="1198" y="2160"/>
                    <a:pt x="1198" y="2160"/>
                  </a:cubicBezTo>
                  <a:cubicBezTo>
                    <a:pt x="1194" y="2144"/>
                    <a:pt x="1194" y="2126"/>
                    <a:pt x="1201" y="2105"/>
                  </a:cubicBezTo>
                  <a:cubicBezTo>
                    <a:pt x="1178" y="2119"/>
                    <a:pt x="1167" y="2114"/>
                    <a:pt x="1159" y="2097"/>
                  </a:cubicBezTo>
                  <a:cubicBezTo>
                    <a:pt x="1153" y="2083"/>
                    <a:pt x="1142" y="2071"/>
                    <a:pt x="1137" y="2056"/>
                  </a:cubicBezTo>
                  <a:cubicBezTo>
                    <a:pt x="1130" y="2034"/>
                    <a:pt x="1117" y="2021"/>
                    <a:pt x="1092" y="2020"/>
                  </a:cubicBezTo>
                  <a:cubicBezTo>
                    <a:pt x="1089" y="1975"/>
                    <a:pt x="1056" y="1957"/>
                    <a:pt x="1023" y="1941"/>
                  </a:cubicBezTo>
                  <a:cubicBezTo>
                    <a:pt x="965" y="1913"/>
                    <a:pt x="910" y="1881"/>
                    <a:pt x="847" y="1863"/>
                  </a:cubicBezTo>
                  <a:cubicBezTo>
                    <a:pt x="831" y="1859"/>
                    <a:pt x="822" y="1852"/>
                    <a:pt x="831" y="1835"/>
                  </a:cubicBezTo>
                  <a:cubicBezTo>
                    <a:pt x="902" y="1842"/>
                    <a:pt x="952" y="1895"/>
                    <a:pt x="1016" y="1919"/>
                  </a:cubicBezTo>
                  <a:cubicBezTo>
                    <a:pt x="1014" y="1909"/>
                    <a:pt x="1011" y="1900"/>
                    <a:pt x="1005" y="1894"/>
                  </a:cubicBezTo>
                  <a:cubicBezTo>
                    <a:pt x="941" y="1822"/>
                    <a:pt x="878" y="1749"/>
                    <a:pt x="812" y="1679"/>
                  </a:cubicBezTo>
                  <a:cubicBezTo>
                    <a:pt x="749" y="1611"/>
                    <a:pt x="698" y="1534"/>
                    <a:pt x="652" y="1454"/>
                  </a:cubicBezTo>
                  <a:cubicBezTo>
                    <a:pt x="643" y="1438"/>
                    <a:pt x="636" y="1422"/>
                    <a:pt x="629" y="1406"/>
                  </a:cubicBezTo>
                  <a:cubicBezTo>
                    <a:pt x="655" y="1433"/>
                    <a:pt x="672" y="1465"/>
                    <a:pt x="693" y="1494"/>
                  </a:cubicBezTo>
                  <a:cubicBezTo>
                    <a:pt x="765" y="1594"/>
                    <a:pt x="844" y="1687"/>
                    <a:pt x="927" y="1778"/>
                  </a:cubicBezTo>
                  <a:cubicBezTo>
                    <a:pt x="994" y="1853"/>
                    <a:pt x="1064" y="1925"/>
                    <a:pt x="1133" y="1999"/>
                  </a:cubicBezTo>
                  <a:cubicBezTo>
                    <a:pt x="1180" y="2048"/>
                    <a:pt x="1218" y="2102"/>
                    <a:pt x="1251" y="2160"/>
                  </a:cubicBezTo>
                  <a:cubicBezTo>
                    <a:pt x="1275" y="2160"/>
                    <a:pt x="1275" y="2160"/>
                    <a:pt x="1275" y="2160"/>
                  </a:cubicBezTo>
                  <a:cubicBezTo>
                    <a:pt x="1240" y="2096"/>
                    <a:pt x="1196" y="2036"/>
                    <a:pt x="1145" y="1980"/>
                  </a:cubicBezTo>
                  <a:cubicBezTo>
                    <a:pt x="1136" y="1970"/>
                    <a:pt x="1128" y="1959"/>
                    <a:pt x="1118" y="1945"/>
                  </a:cubicBezTo>
                  <a:cubicBezTo>
                    <a:pt x="1128" y="1941"/>
                    <a:pt x="1135" y="1937"/>
                    <a:pt x="1142" y="1935"/>
                  </a:cubicBezTo>
                  <a:cubicBezTo>
                    <a:pt x="1221" y="1912"/>
                    <a:pt x="1263" y="1851"/>
                    <a:pt x="1290" y="1781"/>
                  </a:cubicBezTo>
                  <a:cubicBezTo>
                    <a:pt x="1305" y="1742"/>
                    <a:pt x="1309" y="1699"/>
                    <a:pt x="1313" y="1657"/>
                  </a:cubicBezTo>
                  <a:cubicBezTo>
                    <a:pt x="1315" y="1627"/>
                    <a:pt x="1307" y="1597"/>
                    <a:pt x="1304" y="1566"/>
                  </a:cubicBezTo>
                  <a:cubicBezTo>
                    <a:pt x="1252" y="1562"/>
                    <a:pt x="1221" y="1597"/>
                    <a:pt x="1180" y="1621"/>
                  </a:cubicBezTo>
                  <a:cubicBezTo>
                    <a:pt x="1167" y="1517"/>
                    <a:pt x="1118" y="1434"/>
                    <a:pt x="1057" y="1353"/>
                  </a:cubicBezTo>
                  <a:cubicBezTo>
                    <a:pt x="1050" y="1356"/>
                    <a:pt x="1041" y="1358"/>
                    <a:pt x="1037" y="1364"/>
                  </a:cubicBezTo>
                  <a:cubicBezTo>
                    <a:pt x="977" y="1434"/>
                    <a:pt x="937" y="1511"/>
                    <a:pt x="945" y="1608"/>
                  </a:cubicBezTo>
                  <a:cubicBezTo>
                    <a:pt x="950" y="1669"/>
                    <a:pt x="952" y="1730"/>
                    <a:pt x="971" y="1790"/>
                  </a:cubicBezTo>
                  <a:cubicBezTo>
                    <a:pt x="886" y="1704"/>
                    <a:pt x="834" y="1605"/>
                    <a:pt x="850" y="1480"/>
                  </a:cubicBezTo>
                  <a:cubicBezTo>
                    <a:pt x="858" y="1414"/>
                    <a:pt x="868" y="1349"/>
                    <a:pt x="897" y="1289"/>
                  </a:cubicBezTo>
                  <a:close/>
                  <a:moveTo>
                    <a:pt x="1414" y="1071"/>
                  </a:moveTo>
                  <a:cubicBezTo>
                    <a:pt x="1355" y="1124"/>
                    <a:pt x="1290" y="1149"/>
                    <a:pt x="1216" y="1147"/>
                  </a:cubicBezTo>
                  <a:cubicBezTo>
                    <a:pt x="1180" y="1146"/>
                    <a:pt x="1145" y="1138"/>
                    <a:pt x="1119" y="1101"/>
                  </a:cubicBezTo>
                  <a:cubicBezTo>
                    <a:pt x="1178" y="1089"/>
                    <a:pt x="1236" y="1094"/>
                    <a:pt x="1288" y="1066"/>
                  </a:cubicBezTo>
                  <a:cubicBezTo>
                    <a:pt x="1249" y="1067"/>
                    <a:pt x="1209" y="1068"/>
                    <a:pt x="1161" y="1069"/>
                  </a:cubicBezTo>
                  <a:cubicBezTo>
                    <a:pt x="1197" y="1045"/>
                    <a:pt x="1227" y="1025"/>
                    <a:pt x="1257" y="1006"/>
                  </a:cubicBezTo>
                  <a:cubicBezTo>
                    <a:pt x="1260" y="1004"/>
                    <a:pt x="1265" y="1004"/>
                    <a:pt x="1269" y="1005"/>
                  </a:cubicBezTo>
                  <a:cubicBezTo>
                    <a:pt x="1324" y="1008"/>
                    <a:pt x="1373" y="1024"/>
                    <a:pt x="1414" y="1071"/>
                  </a:cubicBezTo>
                  <a:close/>
                  <a:moveTo>
                    <a:pt x="1093" y="932"/>
                  </a:moveTo>
                  <a:cubicBezTo>
                    <a:pt x="1125" y="882"/>
                    <a:pt x="1162" y="837"/>
                    <a:pt x="1225" y="825"/>
                  </a:cubicBezTo>
                  <a:cubicBezTo>
                    <a:pt x="1261" y="818"/>
                    <a:pt x="1297" y="803"/>
                    <a:pt x="1344" y="811"/>
                  </a:cubicBezTo>
                  <a:cubicBezTo>
                    <a:pt x="1310" y="863"/>
                    <a:pt x="1297" y="920"/>
                    <a:pt x="1258" y="966"/>
                  </a:cubicBezTo>
                  <a:cubicBezTo>
                    <a:pt x="1220" y="1009"/>
                    <a:pt x="1179" y="1040"/>
                    <a:pt x="1112" y="1026"/>
                  </a:cubicBezTo>
                  <a:cubicBezTo>
                    <a:pt x="1122" y="1008"/>
                    <a:pt x="1129" y="994"/>
                    <a:pt x="1138" y="982"/>
                  </a:cubicBezTo>
                  <a:cubicBezTo>
                    <a:pt x="1147" y="970"/>
                    <a:pt x="1159" y="960"/>
                    <a:pt x="1170" y="949"/>
                  </a:cubicBezTo>
                  <a:cubicBezTo>
                    <a:pt x="1179" y="940"/>
                    <a:pt x="1189" y="930"/>
                    <a:pt x="1198" y="920"/>
                  </a:cubicBezTo>
                  <a:cubicBezTo>
                    <a:pt x="1148" y="934"/>
                    <a:pt x="1117" y="971"/>
                    <a:pt x="1086" y="1011"/>
                  </a:cubicBezTo>
                  <a:cubicBezTo>
                    <a:pt x="1069" y="979"/>
                    <a:pt x="1079" y="955"/>
                    <a:pt x="1093" y="932"/>
                  </a:cubicBezTo>
                  <a:close/>
                  <a:moveTo>
                    <a:pt x="907" y="1084"/>
                  </a:moveTo>
                  <a:cubicBezTo>
                    <a:pt x="875" y="1070"/>
                    <a:pt x="863" y="1050"/>
                    <a:pt x="857" y="1026"/>
                  </a:cubicBezTo>
                  <a:cubicBezTo>
                    <a:pt x="843" y="977"/>
                    <a:pt x="848" y="929"/>
                    <a:pt x="860" y="881"/>
                  </a:cubicBezTo>
                  <a:cubicBezTo>
                    <a:pt x="869" y="846"/>
                    <a:pt x="881" y="813"/>
                    <a:pt x="912" y="784"/>
                  </a:cubicBezTo>
                  <a:cubicBezTo>
                    <a:pt x="930" y="810"/>
                    <a:pt x="948" y="833"/>
                    <a:pt x="962" y="858"/>
                  </a:cubicBezTo>
                  <a:cubicBezTo>
                    <a:pt x="990" y="907"/>
                    <a:pt x="1000" y="960"/>
                    <a:pt x="993" y="1016"/>
                  </a:cubicBezTo>
                  <a:cubicBezTo>
                    <a:pt x="989" y="1048"/>
                    <a:pt x="978" y="1077"/>
                    <a:pt x="940" y="1093"/>
                  </a:cubicBezTo>
                  <a:cubicBezTo>
                    <a:pt x="921" y="1045"/>
                    <a:pt x="935" y="991"/>
                    <a:pt x="905" y="950"/>
                  </a:cubicBezTo>
                  <a:cubicBezTo>
                    <a:pt x="905" y="993"/>
                    <a:pt x="906" y="1035"/>
                    <a:pt x="907" y="1084"/>
                  </a:cubicBezTo>
                  <a:close/>
                  <a:moveTo>
                    <a:pt x="620" y="545"/>
                  </a:moveTo>
                  <a:cubicBezTo>
                    <a:pt x="625" y="497"/>
                    <a:pt x="665" y="481"/>
                    <a:pt x="698" y="459"/>
                  </a:cubicBezTo>
                  <a:cubicBezTo>
                    <a:pt x="716" y="448"/>
                    <a:pt x="737" y="440"/>
                    <a:pt x="762" y="450"/>
                  </a:cubicBezTo>
                  <a:cubicBezTo>
                    <a:pt x="746" y="495"/>
                    <a:pt x="729" y="535"/>
                    <a:pt x="719" y="576"/>
                  </a:cubicBezTo>
                  <a:cubicBezTo>
                    <a:pt x="710" y="611"/>
                    <a:pt x="691" y="640"/>
                    <a:pt x="670" y="668"/>
                  </a:cubicBezTo>
                  <a:cubicBezTo>
                    <a:pt x="654" y="690"/>
                    <a:pt x="631" y="704"/>
                    <a:pt x="599" y="703"/>
                  </a:cubicBezTo>
                  <a:cubicBezTo>
                    <a:pt x="614" y="677"/>
                    <a:pt x="628" y="654"/>
                    <a:pt x="642" y="631"/>
                  </a:cubicBezTo>
                  <a:cubicBezTo>
                    <a:pt x="623" y="643"/>
                    <a:pt x="610" y="659"/>
                    <a:pt x="595" y="673"/>
                  </a:cubicBezTo>
                  <a:cubicBezTo>
                    <a:pt x="580" y="686"/>
                    <a:pt x="566" y="703"/>
                    <a:pt x="540" y="695"/>
                  </a:cubicBezTo>
                  <a:cubicBezTo>
                    <a:pt x="556" y="670"/>
                    <a:pt x="573" y="648"/>
                    <a:pt x="587" y="625"/>
                  </a:cubicBezTo>
                  <a:cubicBezTo>
                    <a:pt x="602" y="600"/>
                    <a:pt x="595" y="566"/>
                    <a:pt x="620" y="545"/>
                  </a:cubicBezTo>
                  <a:close/>
                  <a:moveTo>
                    <a:pt x="331" y="688"/>
                  </a:moveTo>
                  <a:cubicBezTo>
                    <a:pt x="278" y="644"/>
                    <a:pt x="242" y="589"/>
                    <a:pt x="220" y="524"/>
                  </a:cubicBezTo>
                  <a:cubicBezTo>
                    <a:pt x="217" y="515"/>
                    <a:pt x="219" y="505"/>
                    <a:pt x="219" y="500"/>
                  </a:cubicBezTo>
                  <a:cubicBezTo>
                    <a:pt x="253" y="505"/>
                    <a:pt x="285" y="511"/>
                    <a:pt x="318" y="515"/>
                  </a:cubicBezTo>
                  <a:cubicBezTo>
                    <a:pt x="346" y="518"/>
                    <a:pt x="372" y="526"/>
                    <a:pt x="389" y="544"/>
                  </a:cubicBezTo>
                  <a:cubicBezTo>
                    <a:pt x="394" y="576"/>
                    <a:pt x="398" y="603"/>
                    <a:pt x="402" y="634"/>
                  </a:cubicBezTo>
                  <a:cubicBezTo>
                    <a:pt x="375" y="619"/>
                    <a:pt x="351" y="605"/>
                    <a:pt x="328" y="592"/>
                  </a:cubicBezTo>
                  <a:cubicBezTo>
                    <a:pt x="355" y="626"/>
                    <a:pt x="395" y="646"/>
                    <a:pt x="408" y="689"/>
                  </a:cubicBezTo>
                  <a:cubicBezTo>
                    <a:pt x="374" y="710"/>
                    <a:pt x="356" y="710"/>
                    <a:pt x="331" y="688"/>
                  </a:cubicBezTo>
                  <a:close/>
                  <a:moveTo>
                    <a:pt x="457" y="648"/>
                  </a:moveTo>
                  <a:cubicBezTo>
                    <a:pt x="455" y="647"/>
                    <a:pt x="452" y="645"/>
                    <a:pt x="451" y="643"/>
                  </a:cubicBezTo>
                  <a:cubicBezTo>
                    <a:pt x="409" y="581"/>
                    <a:pt x="402" y="517"/>
                    <a:pt x="433" y="449"/>
                  </a:cubicBezTo>
                  <a:cubicBezTo>
                    <a:pt x="456" y="400"/>
                    <a:pt x="481" y="353"/>
                    <a:pt x="492" y="296"/>
                  </a:cubicBezTo>
                  <a:cubicBezTo>
                    <a:pt x="508" y="323"/>
                    <a:pt x="527" y="348"/>
                    <a:pt x="541" y="376"/>
                  </a:cubicBezTo>
                  <a:cubicBezTo>
                    <a:pt x="567" y="428"/>
                    <a:pt x="584" y="483"/>
                    <a:pt x="583" y="541"/>
                  </a:cubicBezTo>
                  <a:cubicBezTo>
                    <a:pt x="583" y="610"/>
                    <a:pt x="560" y="641"/>
                    <a:pt x="500" y="657"/>
                  </a:cubicBezTo>
                  <a:cubicBezTo>
                    <a:pt x="504" y="611"/>
                    <a:pt x="515" y="565"/>
                    <a:pt x="502" y="518"/>
                  </a:cubicBezTo>
                  <a:cubicBezTo>
                    <a:pt x="491" y="563"/>
                    <a:pt x="492" y="611"/>
                    <a:pt x="469" y="652"/>
                  </a:cubicBezTo>
                  <a:cubicBezTo>
                    <a:pt x="462" y="650"/>
                    <a:pt x="460" y="649"/>
                    <a:pt x="457" y="648"/>
                  </a:cubicBezTo>
                  <a:close/>
                  <a:moveTo>
                    <a:pt x="490" y="1130"/>
                  </a:moveTo>
                  <a:cubicBezTo>
                    <a:pt x="446" y="1106"/>
                    <a:pt x="406" y="1084"/>
                    <a:pt x="366" y="1061"/>
                  </a:cubicBezTo>
                  <a:cubicBezTo>
                    <a:pt x="365" y="1064"/>
                    <a:pt x="363" y="1066"/>
                    <a:pt x="362" y="1068"/>
                  </a:cubicBezTo>
                  <a:cubicBezTo>
                    <a:pt x="398" y="1097"/>
                    <a:pt x="435" y="1125"/>
                    <a:pt x="472" y="1154"/>
                  </a:cubicBezTo>
                  <a:cubicBezTo>
                    <a:pt x="444" y="1176"/>
                    <a:pt x="399" y="1179"/>
                    <a:pt x="329" y="1147"/>
                  </a:cubicBezTo>
                  <a:cubicBezTo>
                    <a:pt x="237" y="1105"/>
                    <a:pt x="181" y="1031"/>
                    <a:pt x="160" y="928"/>
                  </a:cubicBezTo>
                  <a:cubicBezTo>
                    <a:pt x="276" y="898"/>
                    <a:pt x="410" y="959"/>
                    <a:pt x="473" y="1049"/>
                  </a:cubicBezTo>
                  <a:cubicBezTo>
                    <a:pt x="488" y="1070"/>
                    <a:pt x="497" y="1097"/>
                    <a:pt x="490" y="1130"/>
                  </a:cubicBezTo>
                  <a:close/>
                  <a:moveTo>
                    <a:pt x="493" y="1020"/>
                  </a:moveTo>
                  <a:cubicBezTo>
                    <a:pt x="469" y="949"/>
                    <a:pt x="467" y="880"/>
                    <a:pt x="474" y="811"/>
                  </a:cubicBezTo>
                  <a:cubicBezTo>
                    <a:pt x="502" y="930"/>
                    <a:pt x="507" y="985"/>
                    <a:pt x="493" y="1020"/>
                  </a:cubicBezTo>
                  <a:close/>
                  <a:moveTo>
                    <a:pt x="535" y="990"/>
                  </a:moveTo>
                  <a:cubicBezTo>
                    <a:pt x="543" y="972"/>
                    <a:pt x="553" y="954"/>
                    <a:pt x="566" y="940"/>
                  </a:cubicBezTo>
                  <a:cubicBezTo>
                    <a:pt x="598" y="907"/>
                    <a:pt x="635" y="880"/>
                    <a:pt x="684" y="874"/>
                  </a:cubicBezTo>
                  <a:cubicBezTo>
                    <a:pt x="730" y="968"/>
                    <a:pt x="660" y="1145"/>
                    <a:pt x="577" y="1146"/>
                  </a:cubicBezTo>
                  <a:cubicBezTo>
                    <a:pt x="568" y="1085"/>
                    <a:pt x="603" y="1034"/>
                    <a:pt x="620" y="973"/>
                  </a:cubicBezTo>
                  <a:cubicBezTo>
                    <a:pt x="577" y="1016"/>
                    <a:pt x="570" y="1070"/>
                    <a:pt x="549" y="1120"/>
                  </a:cubicBezTo>
                  <a:cubicBezTo>
                    <a:pt x="513" y="1076"/>
                    <a:pt x="513" y="1033"/>
                    <a:pt x="535" y="990"/>
                  </a:cubicBezTo>
                  <a:close/>
                  <a:moveTo>
                    <a:pt x="464" y="1556"/>
                  </a:moveTo>
                  <a:cubicBezTo>
                    <a:pt x="471" y="1556"/>
                    <a:pt x="478" y="1555"/>
                    <a:pt x="485" y="1556"/>
                  </a:cubicBezTo>
                  <a:cubicBezTo>
                    <a:pt x="496" y="1557"/>
                    <a:pt x="507" y="1558"/>
                    <a:pt x="518" y="1561"/>
                  </a:cubicBezTo>
                  <a:cubicBezTo>
                    <a:pt x="611" y="1582"/>
                    <a:pt x="680" y="1638"/>
                    <a:pt x="732" y="1717"/>
                  </a:cubicBezTo>
                  <a:cubicBezTo>
                    <a:pt x="739" y="1728"/>
                    <a:pt x="740" y="1743"/>
                    <a:pt x="744" y="1756"/>
                  </a:cubicBezTo>
                  <a:cubicBezTo>
                    <a:pt x="741" y="1757"/>
                    <a:pt x="739" y="1758"/>
                    <a:pt x="736" y="1760"/>
                  </a:cubicBezTo>
                  <a:cubicBezTo>
                    <a:pt x="686" y="1726"/>
                    <a:pt x="636" y="1692"/>
                    <a:pt x="586" y="1658"/>
                  </a:cubicBezTo>
                  <a:cubicBezTo>
                    <a:pt x="625" y="1714"/>
                    <a:pt x="692" y="1739"/>
                    <a:pt x="734" y="1799"/>
                  </a:cubicBezTo>
                  <a:cubicBezTo>
                    <a:pt x="612" y="1815"/>
                    <a:pt x="466" y="1668"/>
                    <a:pt x="464" y="1556"/>
                  </a:cubicBezTo>
                  <a:close/>
                  <a:moveTo>
                    <a:pt x="517" y="1860"/>
                  </a:moveTo>
                  <a:cubicBezTo>
                    <a:pt x="464" y="1873"/>
                    <a:pt x="413" y="1895"/>
                    <a:pt x="356" y="1915"/>
                  </a:cubicBezTo>
                  <a:cubicBezTo>
                    <a:pt x="437" y="1854"/>
                    <a:pt x="618" y="1801"/>
                    <a:pt x="679" y="1834"/>
                  </a:cubicBezTo>
                  <a:cubicBezTo>
                    <a:pt x="626" y="1843"/>
                    <a:pt x="570" y="1847"/>
                    <a:pt x="517" y="1860"/>
                  </a:cubicBezTo>
                  <a:close/>
                  <a:moveTo>
                    <a:pt x="755" y="2041"/>
                  </a:moveTo>
                  <a:cubicBezTo>
                    <a:pt x="713" y="2100"/>
                    <a:pt x="650" y="2121"/>
                    <a:pt x="583" y="2137"/>
                  </a:cubicBezTo>
                  <a:cubicBezTo>
                    <a:pt x="566" y="2031"/>
                    <a:pt x="627" y="1900"/>
                    <a:pt x="701" y="1878"/>
                  </a:cubicBezTo>
                  <a:cubicBezTo>
                    <a:pt x="716" y="1880"/>
                    <a:pt x="730" y="1883"/>
                    <a:pt x="747" y="1886"/>
                  </a:cubicBezTo>
                  <a:cubicBezTo>
                    <a:pt x="731" y="1941"/>
                    <a:pt x="694" y="1979"/>
                    <a:pt x="666" y="2028"/>
                  </a:cubicBezTo>
                  <a:cubicBezTo>
                    <a:pt x="706" y="2002"/>
                    <a:pt x="740" y="1962"/>
                    <a:pt x="768" y="1907"/>
                  </a:cubicBezTo>
                  <a:cubicBezTo>
                    <a:pt x="786" y="1960"/>
                    <a:pt x="783" y="2003"/>
                    <a:pt x="755" y="2041"/>
                  </a:cubicBezTo>
                  <a:close/>
                  <a:moveTo>
                    <a:pt x="1228" y="1690"/>
                  </a:moveTo>
                  <a:cubicBezTo>
                    <a:pt x="1216" y="1713"/>
                    <a:pt x="1208" y="1729"/>
                    <a:pt x="1199" y="1747"/>
                  </a:cubicBezTo>
                  <a:cubicBezTo>
                    <a:pt x="1173" y="1661"/>
                    <a:pt x="1198" y="1612"/>
                    <a:pt x="1283" y="1588"/>
                  </a:cubicBezTo>
                  <a:cubicBezTo>
                    <a:pt x="1298" y="1634"/>
                    <a:pt x="1296" y="1680"/>
                    <a:pt x="1281" y="1739"/>
                  </a:cubicBezTo>
                  <a:cubicBezTo>
                    <a:pt x="1272" y="1777"/>
                    <a:pt x="1260" y="1814"/>
                    <a:pt x="1231" y="1843"/>
                  </a:cubicBezTo>
                  <a:cubicBezTo>
                    <a:pt x="1208" y="1865"/>
                    <a:pt x="1191" y="1870"/>
                    <a:pt x="1161" y="1864"/>
                  </a:cubicBezTo>
                  <a:cubicBezTo>
                    <a:pt x="1175" y="1805"/>
                    <a:pt x="1232" y="1764"/>
                    <a:pt x="1228" y="1690"/>
                  </a:cubicBezTo>
                  <a:close/>
                  <a:moveTo>
                    <a:pt x="969" y="1680"/>
                  </a:moveTo>
                  <a:cubicBezTo>
                    <a:pt x="966" y="1656"/>
                    <a:pt x="967" y="1632"/>
                    <a:pt x="964" y="1609"/>
                  </a:cubicBezTo>
                  <a:cubicBezTo>
                    <a:pt x="955" y="1519"/>
                    <a:pt x="995" y="1447"/>
                    <a:pt x="1050" y="1377"/>
                  </a:cubicBezTo>
                  <a:cubicBezTo>
                    <a:pt x="1069" y="1405"/>
                    <a:pt x="1089" y="1428"/>
                    <a:pt x="1104" y="1455"/>
                  </a:cubicBezTo>
                  <a:cubicBezTo>
                    <a:pt x="1160" y="1550"/>
                    <a:pt x="1174" y="1654"/>
                    <a:pt x="1152" y="1762"/>
                  </a:cubicBezTo>
                  <a:cubicBezTo>
                    <a:pt x="1147" y="1787"/>
                    <a:pt x="1130" y="1810"/>
                    <a:pt x="1097" y="1816"/>
                  </a:cubicBezTo>
                  <a:cubicBezTo>
                    <a:pt x="1077" y="1748"/>
                    <a:pt x="1056" y="1682"/>
                    <a:pt x="1051" y="1601"/>
                  </a:cubicBezTo>
                  <a:cubicBezTo>
                    <a:pt x="1046" y="1620"/>
                    <a:pt x="1040" y="1629"/>
                    <a:pt x="1041" y="1638"/>
                  </a:cubicBezTo>
                  <a:cubicBezTo>
                    <a:pt x="1048" y="1698"/>
                    <a:pt x="1056" y="1759"/>
                    <a:pt x="1065" y="1825"/>
                  </a:cubicBezTo>
                  <a:cubicBezTo>
                    <a:pt x="1056" y="1820"/>
                    <a:pt x="1047" y="1818"/>
                    <a:pt x="1042" y="1812"/>
                  </a:cubicBezTo>
                  <a:cubicBezTo>
                    <a:pt x="1002" y="1777"/>
                    <a:pt x="975" y="1734"/>
                    <a:pt x="969" y="1680"/>
                  </a:cubicBezTo>
                  <a:close/>
                  <a:moveTo>
                    <a:pt x="828" y="1456"/>
                  </a:moveTo>
                  <a:cubicBezTo>
                    <a:pt x="825" y="1402"/>
                    <a:pt x="844" y="1332"/>
                    <a:pt x="868" y="1293"/>
                  </a:cubicBezTo>
                  <a:cubicBezTo>
                    <a:pt x="854" y="1351"/>
                    <a:pt x="841" y="1403"/>
                    <a:pt x="828" y="1456"/>
                  </a:cubicBezTo>
                  <a:close/>
                  <a:moveTo>
                    <a:pt x="2802" y="0"/>
                  </a:moveTo>
                  <a:cubicBezTo>
                    <a:pt x="2611" y="0"/>
                    <a:pt x="2611" y="0"/>
                    <a:pt x="2611" y="0"/>
                  </a:cubicBezTo>
                  <a:cubicBezTo>
                    <a:pt x="2617" y="2"/>
                    <a:pt x="2623" y="4"/>
                    <a:pt x="2629" y="7"/>
                  </a:cubicBezTo>
                  <a:cubicBezTo>
                    <a:pt x="2593" y="53"/>
                    <a:pt x="2559" y="97"/>
                    <a:pt x="2524" y="141"/>
                  </a:cubicBezTo>
                  <a:cubicBezTo>
                    <a:pt x="2526" y="143"/>
                    <a:pt x="2529" y="145"/>
                    <a:pt x="2531" y="146"/>
                  </a:cubicBezTo>
                  <a:cubicBezTo>
                    <a:pt x="2569" y="107"/>
                    <a:pt x="2608" y="68"/>
                    <a:pt x="2653" y="23"/>
                  </a:cubicBezTo>
                  <a:cubicBezTo>
                    <a:pt x="2653" y="97"/>
                    <a:pt x="2615" y="143"/>
                    <a:pt x="2575" y="184"/>
                  </a:cubicBezTo>
                  <a:cubicBezTo>
                    <a:pt x="2536" y="223"/>
                    <a:pt x="2491" y="257"/>
                    <a:pt x="2428" y="257"/>
                  </a:cubicBezTo>
                  <a:cubicBezTo>
                    <a:pt x="2455" y="155"/>
                    <a:pt x="2509" y="74"/>
                    <a:pt x="2586" y="7"/>
                  </a:cubicBezTo>
                  <a:cubicBezTo>
                    <a:pt x="2590" y="3"/>
                    <a:pt x="2594" y="1"/>
                    <a:pt x="2598" y="0"/>
                  </a:cubicBezTo>
                  <a:cubicBezTo>
                    <a:pt x="2411" y="0"/>
                    <a:pt x="2411" y="0"/>
                    <a:pt x="2411" y="0"/>
                  </a:cubicBezTo>
                  <a:cubicBezTo>
                    <a:pt x="2449" y="15"/>
                    <a:pt x="2488" y="24"/>
                    <a:pt x="2531" y="21"/>
                  </a:cubicBezTo>
                  <a:cubicBezTo>
                    <a:pt x="2531" y="21"/>
                    <a:pt x="2532" y="23"/>
                    <a:pt x="2533" y="24"/>
                  </a:cubicBezTo>
                  <a:cubicBezTo>
                    <a:pt x="2467" y="99"/>
                    <a:pt x="2415" y="196"/>
                    <a:pt x="2403" y="271"/>
                  </a:cubicBezTo>
                  <a:cubicBezTo>
                    <a:pt x="2423" y="283"/>
                    <a:pt x="2444" y="280"/>
                    <a:pt x="2466" y="274"/>
                  </a:cubicBezTo>
                  <a:cubicBezTo>
                    <a:pt x="2537" y="254"/>
                    <a:pt x="2586" y="204"/>
                    <a:pt x="2632" y="150"/>
                  </a:cubicBezTo>
                  <a:cubicBezTo>
                    <a:pt x="2639" y="142"/>
                    <a:pt x="2646" y="133"/>
                    <a:pt x="2653" y="125"/>
                  </a:cubicBezTo>
                  <a:cubicBezTo>
                    <a:pt x="2654" y="124"/>
                    <a:pt x="2656" y="125"/>
                    <a:pt x="2661" y="124"/>
                  </a:cubicBezTo>
                  <a:cubicBezTo>
                    <a:pt x="2680" y="211"/>
                    <a:pt x="2704" y="296"/>
                    <a:pt x="2761" y="368"/>
                  </a:cubicBezTo>
                  <a:cubicBezTo>
                    <a:pt x="2827" y="311"/>
                    <a:pt x="2845" y="235"/>
                    <a:pt x="2848" y="155"/>
                  </a:cubicBezTo>
                  <a:cubicBezTo>
                    <a:pt x="2851" y="98"/>
                    <a:pt x="2835" y="46"/>
                    <a:pt x="2802" y="0"/>
                  </a:cubicBezTo>
                  <a:close/>
                  <a:moveTo>
                    <a:pt x="2769" y="335"/>
                  </a:moveTo>
                  <a:cubicBezTo>
                    <a:pt x="2723" y="280"/>
                    <a:pt x="2680" y="171"/>
                    <a:pt x="2685" y="108"/>
                  </a:cubicBezTo>
                  <a:cubicBezTo>
                    <a:pt x="2687" y="76"/>
                    <a:pt x="2685" y="37"/>
                    <a:pt x="2727" y="17"/>
                  </a:cubicBezTo>
                  <a:cubicBezTo>
                    <a:pt x="2746" y="57"/>
                    <a:pt x="2743" y="100"/>
                    <a:pt x="2758" y="139"/>
                  </a:cubicBezTo>
                  <a:cubicBezTo>
                    <a:pt x="2774" y="97"/>
                    <a:pt x="2754" y="57"/>
                    <a:pt x="2756" y="13"/>
                  </a:cubicBezTo>
                  <a:cubicBezTo>
                    <a:pt x="2785" y="26"/>
                    <a:pt x="2806" y="44"/>
                    <a:pt x="2814" y="72"/>
                  </a:cubicBezTo>
                  <a:cubicBezTo>
                    <a:pt x="2843" y="167"/>
                    <a:pt x="2822" y="253"/>
                    <a:pt x="2769" y="335"/>
                  </a:cubicBezTo>
                  <a:close/>
                </a:path>
              </a:pathLst>
            </a:custGeom>
            <a:solidFill>
              <a:schemeClr val="accent1"/>
            </a:solidFill>
            <a:ln>
              <a:noFill/>
            </a:ln>
          </p:spPr>
        </p:sp>
      </p:grpSp>
      <p:grpSp>
        <p:nvGrpSpPr>
          <p:cNvPr id="84" name="Group 83" title="Text Container Shape"/>
          <p:cNvGrpSpPr/>
          <p:nvPr/>
        </p:nvGrpSpPr>
        <p:grpSpPr>
          <a:xfrm>
            <a:off x="5486400" y="466725"/>
            <a:ext cx="3662363" cy="5922963"/>
            <a:chOff x="5486400" y="466725"/>
            <a:chExt cx="3662363" cy="5922963"/>
          </a:xfrm>
        </p:grpSpPr>
        <p:sp>
          <p:nvSpPr>
            <p:cNvPr id="80" name="Freeform 53"/>
            <p:cNvSpPr/>
            <p:nvPr/>
          </p:nvSpPr>
          <p:spPr bwMode="auto">
            <a:xfrm>
              <a:off x="5486400" y="466725"/>
              <a:ext cx="3662363" cy="5922963"/>
            </a:xfrm>
            <a:custGeom>
              <a:avLst/>
              <a:gdLst/>
              <a:ahLst/>
              <a:cxnLst/>
              <a:rect l="0" t="0" r="r" b="b"/>
              <a:pathLst>
                <a:path w="1152" h="1865">
                  <a:moveTo>
                    <a:pt x="100" y="0"/>
                  </a:moveTo>
                  <a:cubicBezTo>
                    <a:pt x="45" y="0"/>
                    <a:pt x="0" y="45"/>
                    <a:pt x="0" y="100"/>
                  </a:cubicBezTo>
                  <a:cubicBezTo>
                    <a:pt x="0" y="1765"/>
                    <a:pt x="0" y="1765"/>
                    <a:pt x="0" y="1765"/>
                  </a:cubicBezTo>
                  <a:cubicBezTo>
                    <a:pt x="0" y="1820"/>
                    <a:pt x="45" y="1865"/>
                    <a:pt x="100" y="1865"/>
                  </a:cubicBezTo>
                  <a:cubicBezTo>
                    <a:pt x="1152" y="1865"/>
                    <a:pt x="1152" y="1865"/>
                    <a:pt x="1152" y="1865"/>
                  </a:cubicBezTo>
                  <a:cubicBezTo>
                    <a:pt x="1152" y="0"/>
                    <a:pt x="1152" y="0"/>
                    <a:pt x="1152" y="0"/>
                  </a:cubicBezTo>
                  <a:lnTo>
                    <a:pt x="100" y="0"/>
                  </a:lnTo>
                  <a:close/>
                </a:path>
              </a:pathLst>
            </a:custGeom>
            <a:solidFill>
              <a:schemeClr val="accent1">
                <a:lumMod val="75000"/>
              </a:schemeClr>
            </a:solidFill>
            <a:ln>
              <a:noFill/>
            </a:ln>
          </p:spPr>
        </p:sp>
        <p:cxnSp>
          <p:nvCxnSpPr>
            <p:cNvPr id="10" name="Straight Connector 9"/>
            <p:cNvCxnSpPr/>
            <p:nvPr/>
          </p:nvCxnSpPr>
          <p:spPr>
            <a:xfrm>
              <a:off x="6010049" y="4714230"/>
              <a:ext cx="521208"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83" name="Freeform 57"/>
            <p:cNvSpPr/>
            <p:nvPr/>
          </p:nvSpPr>
          <p:spPr bwMode="auto">
            <a:xfrm>
              <a:off x="5673747" y="658813"/>
              <a:ext cx="3473450" cy="5538787"/>
            </a:xfrm>
            <a:custGeom>
              <a:avLst/>
              <a:gdLst/>
              <a:ahLst/>
              <a:cxnLst/>
              <a:rect l="0" t="0" r="r" b="b"/>
              <a:pathLst>
                <a:path w="1093" h="1745">
                  <a:moveTo>
                    <a:pt x="40" y="0"/>
                  </a:moveTo>
                  <a:cubicBezTo>
                    <a:pt x="18" y="0"/>
                    <a:pt x="0" y="18"/>
                    <a:pt x="0" y="40"/>
                  </a:cubicBezTo>
                  <a:cubicBezTo>
                    <a:pt x="0" y="1705"/>
                    <a:pt x="0" y="1705"/>
                    <a:pt x="0" y="1705"/>
                  </a:cubicBezTo>
                  <a:cubicBezTo>
                    <a:pt x="0" y="1726"/>
                    <a:pt x="18" y="1745"/>
                    <a:pt x="40" y="1745"/>
                  </a:cubicBezTo>
                  <a:cubicBezTo>
                    <a:pt x="1092" y="1745"/>
                    <a:pt x="1092" y="1745"/>
                    <a:pt x="1092" y="1745"/>
                  </a:cubicBezTo>
                  <a:cubicBezTo>
                    <a:pt x="1092" y="1733"/>
                    <a:pt x="1092" y="1733"/>
                    <a:pt x="1092" y="1733"/>
                  </a:cubicBezTo>
                  <a:cubicBezTo>
                    <a:pt x="792" y="1733"/>
                    <a:pt x="792" y="1733"/>
                    <a:pt x="792" y="1733"/>
                  </a:cubicBezTo>
                  <a:cubicBezTo>
                    <a:pt x="40" y="1733"/>
                    <a:pt x="40" y="1733"/>
                    <a:pt x="40" y="1733"/>
                  </a:cubicBezTo>
                  <a:cubicBezTo>
                    <a:pt x="25" y="1733"/>
                    <a:pt x="12" y="1720"/>
                    <a:pt x="12" y="1705"/>
                  </a:cubicBezTo>
                  <a:cubicBezTo>
                    <a:pt x="12" y="40"/>
                    <a:pt x="12" y="40"/>
                    <a:pt x="12" y="40"/>
                  </a:cubicBezTo>
                  <a:cubicBezTo>
                    <a:pt x="12" y="24"/>
                    <a:pt x="25" y="12"/>
                    <a:pt x="40" y="12"/>
                  </a:cubicBezTo>
                  <a:cubicBezTo>
                    <a:pt x="792" y="12"/>
                    <a:pt x="792" y="12"/>
                    <a:pt x="792" y="12"/>
                  </a:cubicBezTo>
                  <a:cubicBezTo>
                    <a:pt x="1093" y="12"/>
                    <a:pt x="1093" y="12"/>
                    <a:pt x="1093" y="12"/>
                  </a:cubicBezTo>
                  <a:cubicBezTo>
                    <a:pt x="1093" y="0"/>
                    <a:pt x="1093" y="0"/>
                    <a:pt x="1093" y="0"/>
                  </a:cubicBezTo>
                  <a:lnTo>
                    <a:pt x="40" y="0"/>
                  </a:lnTo>
                  <a:close/>
                </a:path>
              </a:pathLst>
            </a:custGeom>
            <a:solidFill>
              <a:schemeClr val="bg2"/>
            </a:solidFill>
            <a:ln>
              <a:noFill/>
            </a:ln>
          </p:spPr>
        </p:sp>
      </p:grpSp>
      <p:sp>
        <p:nvSpPr>
          <p:cNvPr id="4" name="Date Placeholder 3"/>
          <p:cNvSpPr>
            <a:spLocks noGrp="1"/>
          </p:cNvSpPr>
          <p:nvPr>
            <p:ph type="dt" sz="half" idx="10"/>
          </p:nvPr>
        </p:nvSpPr>
        <p:spPr>
          <a:xfrm>
            <a:off x="6729989" y="6442525"/>
            <a:ext cx="2057400" cy="365125"/>
          </a:xfrm>
        </p:spPr>
        <p:txBody>
          <a:bodyPr/>
          <a:lstStyle/>
          <a:p>
            <a:fld id="{329F2160-F65D-4E15-9304-D5A623E1709E}" type="datetimeFigureOut">
              <a:rPr lang="en-GB" smtClean="0"/>
              <a:t>20/09/2018</a:t>
            </a:fld>
            <a:endParaRPr lang="en-GB"/>
          </a:p>
        </p:txBody>
      </p:sp>
      <p:sp>
        <p:nvSpPr>
          <p:cNvPr id="5" name="Footer Placeholder 4"/>
          <p:cNvSpPr>
            <a:spLocks noGrp="1"/>
          </p:cNvSpPr>
          <p:nvPr>
            <p:ph type="ftr" sz="quarter" idx="11"/>
          </p:nvPr>
        </p:nvSpPr>
        <p:spPr>
          <a:xfrm>
            <a:off x="3024158" y="6442525"/>
            <a:ext cx="3086100" cy="365125"/>
          </a:xfrm>
        </p:spPr>
        <p:txBody>
          <a:bodyPr/>
          <a:lstStyle>
            <a:lvl1pPr algn="ctr">
              <a:defRPr/>
            </a:lvl1pPr>
          </a:lstStyle>
          <a:p>
            <a:endParaRPr lang="en-GB"/>
          </a:p>
        </p:txBody>
      </p:sp>
      <p:sp>
        <p:nvSpPr>
          <p:cNvPr id="6" name="Slide Number Placeholder 5"/>
          <p:cNvSpPr>
            <a:spLocks noGrp="1"/>
          </p:cNvSpPr>
          <p:nvPr>
            <p:ph type="sldNum" sz="quarter" idx="12"/>
          </p:nvPr>
        </p:nvSpPr>
        <p:spPr>
          <a:xfrm>
            <a:off x="349824" y="6442525"/>
            <a:ext cx="2066534" cy="365125"/>
          </a:xfrm>
        </p:spPr>
        <p:txBody>
          <a:bodyPr anchor="ctr"/>
          <a:lstStyle>
            <a:lvl1pPr algn="l">
              <a:defRPr sz="900"/>
            </a:lvl1pPr>
          </a:lstStyle>
          <a:p>
            <a:fld id="{C9E3AD95-B6C7-4327-87D6-74E1877E4FFC}" type="slidenum">
              <a:rPr lang="en-GB" smtClean="0"/>
              <a:t>‹#›</a:t>
            </a:fld>
            <a:endParaRPr lang="en-GB"/>
          </a:p>
        </p:txBody>
      </p:sp>
      <p:sp>
        <p:nvSpPr>
          <p:cNvPr id="68" name="Freeform 57"/>
          <p:cNvSpPr/>
          <p:nvPr/>
        </p:nvSpPr>
        <p:spPr bwMode="auto">
          <a:xfrm>
            <a:off x="3342085"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6" name="Freeform 192"/>
          <p:cNvSpPr/>
          <p:nvPr/>
        </p:nvSpPr>
        <p:spPr bwMode="auto">
          <a:xfrm>
            <a:off x="3299222" y="-5000626"/>
            <a:ext cx="1191" cy="3175"/>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
        <p:nvSpPr>
          <p:cNvPr id="2" name="Title 1"/>
          <p:cNvSpPr>
            <a:spLocks noGrp="1"/>
          </p:cNvSpPr>
          <p:nvPr>
            <p:ph type="ctrTitle"/>
          </p:nvPr>
        </p:nvSpPr>
        <p:spPr>
          <a:xfrm>
            <a:off x="5940564" y="1023868"/>
            <a:ext cx="2845259" cy="3349641"/>
          </a:xfrm>
        </p:spPr>
        <p:txBody>
          <a:bodyPr anchor="t">
            <a:normAutofit/>
          </a:bodyPr>
          <a:lstStyle>
            <a:lvl1pPr algn="l">
              <a:lnSpc>
                <a:spcPct val="105000"/>
              </a:lnSpc>
              <a:defRPr sz="33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5940564" y="4945377"/>
            <a:ext cx="2845259" cy="1037760"/>
          </a:xfrm>
        </p:spPr>
        <p:txBody>
          <a:bodyPr anchor="t">
            <a:normAutofit/>
          </a:bodyPr>
          <a:lstStyle>
            <a:lvl1pPr marL="0" indent="0" algn="l">
              <a:lnSpc>
                <a:spcPct val="130000"/>
              </a:lnSpc>
              <a:buNone/>
              <a:defRPr sz="1700" baseline="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9" name="Freeform 57"/>
          <p:cNvSpPr/>
          <p:nvPr/>
        </p:nvSpPr>
        <p:spPr bwMode="auto">
          <a:xfrm>
            <a:off x="3342085"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 name="Freeform 192"/>
          <p:cNvSpPr/>
          <p:nvPr/>
        </p:nvSpPr>
        <p:spPr bwMode="auto">
          <a:xfrm>
            <a:off x="3299222" y="-5000626"/>
            <a:ext cx="1191" cy="3175"/>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pic>
        <p:nvPicPr>
          <p:cNvPr id="8" name="Picture 7" descr="A close up of a logo&#10;&#10;Description generated with high confidence">
            <a:extLst>
              <a:ext uri="{FF2B5EF4-FFF2-40B4-BE49-F238E27FC236}">
                <a16:creationId xmlns:a16="http://schemas.microsoft.com/office/drawing/2014/main" id="{1A74C2EB-2B3D-4301-A0B4-7B91BA776C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541" y="6221160"/>
            <a:ext cx="2160000" cy="586490"/>
          </a:xfrm>
          <a:prstGeom prst="rect">
            <a:avLst/>
          </a:prstGeom>
        </p:spPr>
      </p:pic>
    </p:spTree>
    <p:extLst>
      <p:ext uri="{BB962C8B-B14F-4D97-AF65-F5344CB8AC3E}">
        <p14:creationId xmlns:p14="http://schemas.microsoft.com/office/powerpoint/2010/main" val="1007277804"/>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29F2160-F65D-4E15-9304-D5A623E1709E}" type="datetimeFigureOut">
              <a:rPr lang="en-GB" smtClean="0"/>
              <a:t>20/09/2018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E3AD95-B6C7-4327-87D6-74E1877E4FFC}" type="slidenum">
              <a:rPr lang="en-GB" smtClean="0"/>
              <a:t>‹#›</a:t>
            </a:fld>
            <a:endParaRPr lang="en-GB"/>
          </a:p>
        </p:txBody>
      </p:sp>
    </p:spTree>
    <p:extLst>
      <p:ext uri="{BB962C8B-B14F-4D97-AF65-F5344CB8AC3E}">
        <p14:creationId xmlns:p14="http://schemas.microsoft.com/office/powerpoint/2010/main" val="335752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Freeform 5"/>
          <p:cNvSpPr>
            <a:spLocks noEditPoints="1"/>
          </p:cNvSpPr>
          <p:nvPr/>
        </p:nvSpPr>
        <p:spPr bwMode="auto">
          <a:xfrm>
            <a:off x="1" y="0"/>
            <a:ext cx="9144000" cy="6907530"/>
          </a:xfrm>
          <a:custGeom>
            <a:avLst/>
            <a:gdLst/>
            <a:ahLst/>
            <a:cxnLst/>
            <a:rect l="0" t="0" r="r" b="b"/>
            <a:pathLst>
              <a:path w="2880" h="2178">
                <a:moveTo>
                  <a:pt x="1180" y="1620"/>
                </a:moveTo>
                <a:cubicBezTo>
                  <a:pt x="1167" y="1517"/>
                  <a:pt x="1118" y="1433"/>
                  <a:pt x="1057" y="1352"/>
                </a:cubicBezTo>
                <a:cubicBezTo>
                  <a:pt x="1050" y="1356"/>
                  <a:pt x="1041" y="1358"/>
                  <a:pt x="1037" y="1363"/>
                </a:cubicBezTo>
                <a:cubicBezTo>
                  <a:pt x="977" y="1434"/>
                  <a:pt x="937" y="1510"/>
                  <a:pt x="945" y="1608"/>
                </a:cubicBezTo>
                <a:cubicBezTo>
                  <a:pt x="950" y="1669"/>
                  <a:pt x="952" y="1730"/>
                  <a:pt x="971" y="1789"/>
                </a:cubicBezTo>
                <a:cubicBezTo>
                  <a:pt x="886" y="1703"/>
                  <a:pt x="834" y="1605"/>
                  <a:pt x="850" y="1479"/>
                </a:cubicBezTo>
                <a:cubicBezTo>
                  <a:pt x="858" y="1414"/>
                  <a:pt x="868" y="1349"/>
                  <a:pt x="897" y="1289"/>
                </a:cubicBezTo>
                <a:cubicBezTo>
                  <a:pt x="932" y="1215"/>
                  <a:pt x="971" y="1142"/>
                  <a:pt x="1039" y="1086"/>
                </a:cubicBezTo>
                <a:cubicBezTo>
                  <a:pt x="1119" y="1180"/>
                  <a:pt x="1292" y="1206"/>
                  <a:pt x="1434" y="1082"/>
                </a:cubicBezTo>
                <a:cubicBezTo>
                  <a:pt x="1428" y="1035"/>
                  <a:pt x="1391" y="1016"/>
                  <a:pt x="1352" y="1000"/>
                </a:cubicBezTo>
                <a:cubicBezTo>
                  <a:pt x="1330" y="990"/>
                  <a:pt x="1305" y="985"/>
                  <a:pt x="1282" y="979"/>
                </a:cubicBezTo>
                <a:cubicBezTo>
                  <a:pt x="1312" y="919"/>
                  <a:pt x="1341" y="862"/>
                  <a:pt x="1371" y="804"/>
                </a:cubicBezTo>
                <a:cubicBezTo>
                  <a:pt x="1360" y="797"/>
                  <a:pt x="1353" y="790"/>
                  <a:pt x="1346" y="789"/>
                </a:cubicBezTo>
                <a:cubicBezTo>
                  <a:pt x="1284" y="782"/>
                  <a:pt x="1223" y="794"/>
                  <a:pt x="1168" y="822"/>
                </a:cubicBezTo>
                <a:cubicBezTo>
                  <a:pt x="1126" y="843"/>
                  <a:pt x="1101" y="885"/>
                  <a:pt x="1075" y="923"/>
                </a:cubicBezTo>
                <a:cubicBezTo>
                  <a:pt x="1051" y="957"/>
                  <a:pt x="1040" y="996"/>
                  <a:pt x="1034" y="1036"/>
                </a:cubicBezTo>
                <a:cubicBezTo>
                  <a:pt x="1031" y="1051"/>
                  <a:pt x="1029" y="1067"/>
                  <a:pt x="1005" y="1073"/>
                </a:cubicBezTo>
                <a:cubicBezTo>
                  <a:pt x="1024" y="1013"/>
                  <a:pt x="1017" y="957"/>
                  <a:pt x="1002" y="901"/>
                </a:cubicBezTo>
                <a:cubicBezTo>
                  <a:pt x="987" y="842"/>
                  <a:pt x="950" y="797"/>
                  <a:pt x="907" y="754"/>
                </a:cubicBezTo>
                <a:cubicBezTo>
                  <a:pt x="849" y="812"/>
                  <a:pt x="829" y="885"/>
                  <a:pt x="827" y="963"/>
                </a:cubicBezTo>
                <a:cubicBezTo>
                  <a:pt x="825" y="1041"/>
                  <a:pt x="847" y="1112"/>
                  <a:pt x="907" y="1169"/>
                </a:cubicBezTo>
                <a:cubicBezTo>
                  <a:pt x="825" y="1294"/>
                  <a:pt x="782" y="1427"/>
                  <a:pt x="792" y="1577"/>
                </a:cubicBezTo>
                <a:cubicBezTo>
                  <a:pt x="693" y="1473"/>
                  <a:pt x="625" y="1351"/>
                  <a:pt x="567" y="1221"/>
                </a:cubicBezTo>
                <a:cubicBezTo>
                  <a:pt x="587" y="1204"/>
                  <a:pt x="606" y="1191"/>
                  <a:pt x="622" y="1174"/>
                </a:cubicBezTo>
                <a:cubicBezTo>
                  <a:pt x="674" y="1120"/>
                  <a:pt x="707" y="1055"/>
                  <a:pt x="718" y="982"/>
                </a:cubicBezTo>
                <a:cubicBezTo>
                  <a:pt x="723" y="947"/>
                  <a:pt x="718" y="910"/>
                  <a:pt x="715" y="874"/>
                </a:cubicBezTo>
                <a:cubicBezTo>
                  <a:pt x="714" y="859"/>
                  <a:pt x="702" y="854"/>
                  <a:pt x="687" y="854"/>
                </a:cubicBezTo>
                <a:cubicBezTo>
                  <a:pt x="648" y="852"/>
                  <a:pt x="617" y="873"/>
                  <a:pt x="588" y="894"/>
                </a:cubicBezTo>
                <a:cubicBezTo>
                  <a:pt x="564" y="910"/>
                  <a:pt x="545" y="933"/>
                  <a:pt x="522" y="955"/>
                </a:cubicBezTo>
                <a:cubicBezTo>
                  <a:pt x="505" y="892"/>
                  <a:pt x="503" y="827"/>
                  <a:pt x="499" y="758"/>
                </a:cubicBezTo>
                <a:cubicBezTo>
                  <a:pt x="520" y="765"/>
                  <a:pt x="538" y="773"/>
                  <a:pt x="556" y="776"/>
                </a:cubicBezTo>
                <a:cubicBezTo>
                  <a:pt x="601" y="782"/>
                  <a:pt x="637" y="759"/>
                  <a:pt x="667" y="729"/>
                </a:cubicBezTo>
                <a:cubicBezTo>
                  <a:pt x="699" y="695"/>
                  <a:pt x="721" y="654"/>
                  <a:pt x="731" y="608"/>
                </a:cubicBezTo>
                <a:cubicBezTo>
                  <a:pt x="737" y="583"/>
                  <a:pt x="745" y="559"/>
                  <a:pt x="752" y="535"/>
                </a:cubicBezTo>
                <a:cubicBezTo>
                  <a:pt x="764" y="495"/>
                  <a:pt x="782" y="460"/>
                  <a:pt x="831" y="438"/>
                </a:cubicBezTo>
                <a:cubicBezTo>
                  <a:pt x="783" y="424"/>
                  <a:pt x="741" y="419"/>
                  <a:pt x="705" y="433"/>
                </a:cubicBezTo>
                <a:cubicBezTo>
                  <a:pt x="670" y="446"/>
                  <a:pt x="640" y="474"/>
                  <a:pt x="604" y="498"/>
                </a:cubicBezTo>
                <a:cubicBezTo>
                  <a:pt x="587" y="400"/>
                  <a:pt x="540" y="316"/>
                  <a:pt x="474" y="236"/>
                </a:cubicBezTo>
                <a:cubicBezTo>
                  <a:pt x="470" y="245"/>
                  <a:pt x="466" y="250"/>
                  <a:pt x="466" y="254"/>
                </a:cubicBezTo>
                <a:cubicBezTo>
                  <a:pt x="473" y="305"/>
                  <a:pt x="451" y="350"/>
                  <a:pt x="434" y="395"/>
                </a:cubicBezTo>
                <a:cubicBezTo>
                  <a:pt x="420" y="433"/>
                  <a:pt x="402" y="469"/>
                  <a:pt x="386" y="506"/>
                </a:cubicBezTo>
                <a:cubicBezTo>
                  <a:pt x="358" y="501"/>
                  <a:pt x="327" y="496"/>
                  <a:pt x="296" y="489"/>
                </a:cubicBezTo>
                <a:cubicBezTo>
                  <a:pt x="265" y="482"/>
                  <a:pt x="235" y="473"/>
                  <a:pt x="202" y="465"/>
                </a:cubicBezTo>
                <a:cubicBezTo>
                  <a:pt x="182" y="541"/>
                  <a:pt x="227" y="600"/>
                  <a:pt x="269" y="658"/>
                </a:cubicBezTo>
                <a:cubicBezTo>
                  <a:pt x="314" y="717"/>
                  <a:pt x="371" y="758"/>
                  <a:pt x="452" y="751"/>
                </a:cubicBezTo>
                <a:cubicBezTo>
                  <a:pt x="451" y="794"/>
                  <a:pt x="448" y="833"/>
                  <a:pt x="450" y="872"/>
                </a:cubicBezTo>
                <a:cubicBezTo>
                  <a:pt x="451" y="911"/>
                  <a:pt x="455" y="950"/>
                  <a:pt x="459" y="996"/>
                </a:cubicBezTo>
                <a:cubicBezTo>
                  <a:pt x="362" y="918"/>
                  <a:pt x="259" y="880"/>
                  <a:pt x="137" y="909"/>
                </a:cubicBezTo>
                <a:cubicBezTo>
                  <a:pt x="132" y="941"/>
                  <a:pt x="147" y="969"/>
                  <a:pt x="158" y="997"/>
                </a:cubicBezTo>
                <a:cubicBezTo>
                  <a:pt x="184" y="1069"/>
                  <a:pt x="239" y="1117"/>
                  <a:pt x="301" y="1157"/>
                </a:cubicBezTo>
                <a:cubicBezTo>
                  <a:pt x="371" y="1203"/>
                  <a:pt x="451" y="1225"/>
                  <a:pt x="534" y="1247"/>
                </a:cubicBezTo>
                <a:cubicBezTo>
                  <a:pt x="575" y="1355"/>
                  <a:pt x="625" y="1461"/>
                  <a:pt x="693" y="1557"/>
                </a:cubicBezTo>
                <a:cubicBezTo>
                  <a:pt x="760" y="1652"/>
                  <a:pt x="837" y="1740"/>
                  <a:pt x="912" y="1835"/>
                </a:cubicBezTo>
                <a:cubicBezTo>
                  <a:pt x="883" y="1826"/>
                  <a:pt x="856" y="1817"/>
                  <a:pt x="830" y="1809"/>
                </a:cubicBezTo>
                <a:cubicBezTo>
                  <a:pt x="751" y="1649"/>
                  <a:pt x="633" y="1546"/>
                  <a:pt x="446" y="1532"/>
                </a:cubicBezTo>
                <a:cubicBezTo>
                  <a:pt x="441" y="1593"/>
                  <a:pt x="459" y="1644"/>
                  <a:pt x="495" y="1687"/>
                </a:cubicBezTo>
                <a:cubicBezTo>
                  <a:pt x="528" y="1727"/>
                  <a:pt x="568" y="1762"/>
                  <a:pt x="607" y="1802"/>
                </a:cubicBezTo>
                <a:cubicBezTo>
                  <a:pt x="493" y="1812"/>
                  <a:pt x="395" y="1861"/>
                  <a:pt x="296" y="1920"/>
                </a:cubicBezTo>
                <a:cubicBezTo>
                  <a:pt x="280" y="1912"/>
                  <a:pt x="261" y="1904"/>
                  <a:pt x="243" y="1893"/>
                </a:cubicBezTo>
                <a:cubicBezTo>
                  <a:pt x="166" y="1849"/>
                  <a:pt x="87" y="1856"/>
                  <a:pt x="9" y="1888"/>
                </a:cubicBezTo>
                <a:cubicBezTo>
                  <a:pt x="6" y="1889"/>
                  <a:pt x="3" y="1891"/>
                  <a:pt x="0" y="1892"/>
                </a:cubicBezTo>
                <a:cubicBezTo>
                  <a:pt x="0" y="1917"/>
                  <a:pt x="0" y="1917"/>
                  <a:pt x="0" y="1917"/>
                </a:cubicBezTo>
                <a:cubicBezTo>
                  <a:pt x="67" y="1891"/>
                  <a:pt x="155" y="1890"/>
                  <a:pt x="198" y="1923"/>
                </a:cubicBezTo>
                <a:cubicBezTo>
                  <a:pt x="150" y="1930"/>
                  <a:pt x="100" y="1936"/>
                  <a:pt x="50" y="1943"/>
                </a:cubicBezTo>
                <a:cubicBezTo>
                  <a:pt x="51" y="1946"/>
                  <a:pt x="51" y="1948"/>
                  <a:pt x="51" y="1951"/>
                </a:cubicBezTo>
                <a:cubicBezTo>
                  <a:pt x="106" y="1956"/>
                  <a:pt x="162" y="1936"/>
                  <a:pt x="218" y="1954"/>
                </a:cubicBezTo>
                <a:cubicBezTo>
                  <a:pt x="155" y="2028"/>
                  <a:pt x="74" y="2038"/>
                  <a:pt x="0" y="2009"/>
                </a:cubicBezTo>
                <a:cubicBezTo>
                  <a:pt x="0" y="2030"/>
                  <a:pt x="0" y="2030"/>
                  <a:pt x="0" y="2030"/>
                </a:cubicBezTo>
                <a:cubicBezTo>
                  <a:pt x="39" y="2043"/>
                  <a:pt x="79" y="2049"/>
                  <a:pt x="122" y="2043"/>
                </a:cubicBezTo>
                <a:cubicBezTo>
                  <a:pt x="123" y="2043"/>
                  <a:pt x="124" y="2045"/>
                  <a:pt x="125" y="2046"/>
                </a:cubicBezTo>
                <a:cubicBezTo>
                  <a:pt x="98" y="2081"/>
                  <a:pt x="74" y="2120"/>
                  <a:pt x="55" y="2160"/>
                </a:cubicBezTo>
                <a:cubicBezTo>
                  <a:pt x="55" y="2160"/>
                  <a:pt x="55" y="2160"/>
                  <a:pt x="55" y="2161"/>
                </a:cubicBezTo>
                <a:cubicBezTo>
                  <a:pt x="78" y="2161"/>
                  <a:pt x="78" y="2161"/>
                  <a:pt x="78" y="2161"/>
                </a:cubicBezTo>
                <a:cubicBezTo>
                  <a:pt x="78" y="2160"/>
                  <a:pt x="78" y="2160"/>
                  <a:pt x="78" y="2160"/>
                </a:cubicBezTo>
                <a:cubicBezTo>
                  <a:pt x="103" y="2110"/>
                  <a:pt x="136" y="2066"/>
                  <a:pt x="176" y="2026"/>
                </a:cubicBezTo>
                <a:cubicBezTo>
                  <a:pt x="189" y="2013"/>
                  <a:pt x="203" y="2016"/>
                  <a:pt x="219" y="2023"/>
                </a:cubicBezTo>
                <a:cubicBezTo>
                  <a:pt x="188" y="2070"/>
                  <a:pt x="157" y="2115"/>
                  <a:pt x="127" y="2160"/>
                </a:cubicBezTo>
                <a:cubicBezTo>
                  <a:pt x="127" y="2160"/>
                  <a:pt x="126" y="2160"/>
                  <a:pt x="126" y="2161"/>
                </a:cubicBezTo>
                <a:cubicBezTo>
                  <a:pt x="137" y="2161"/>
                  <a:pt x="137" y="2161"/>
                  <a:pt x="137" y="2161"/>
                </a:cubicBezTo>
                <a:cubicBezTo>
                  <a:pt x="137" y="2160"/>
                  <a:pt x="137" y="2160"/>
                  <a:pt x="138" y="2160"/>
                </a:cubicBezTo>
                <a:cubicBezTo>
                  <a:pt x="171" y="2121"/>
                  <a:pt x="205" y="2082"/>
                  <a:pt x="245" y="2037"/>
                </a:cubicBezTo>
                <a:cubicBezTo>
                  <a:pt x="248" y="2088"/>
                  <a:pt x="233" y="2127"/>
                  <a:pt x="210" y="2160"/>
                </a:cubicBezTo>
                <a:cubicBezTo>
                  <a:pt x="210" y="2160"/>
                  <a:pt x="210" y="2160"/>
                  <a:pt x="210" y="2161"/>
                </a:cubicBezTo>
                <a:cubicBezTo>
                  <a:pt x="236" y="2161"/>
                  <a:pt x="236" y="2161"/>
                  <a:pt x="236" y="2161"/>
                </a:cubicBezTo>
                <a:cubicBezTo>
                  <a:pt x="236" y="2160"/>
                  <a:pt x="236" y="2160"/>
                  <a:pt x="236" y="2160"/>
                </a:cubicBezTo>
                <a:cubicBezTo>
                  <a:pt x="241" y="2153"/>
                  <a:pt x="246" y="2146"/>
                  <a:pt x="251" y="2139"/>
                </a:cubicBezTo>
                <a:cubicBezTo>
                  <a:pt x="252" y="2138"/>
                  <a:pt x="254" y="2139"/>
                  <a:pt x="259" y="2138"/>
                </a:cubicBezTo>
                <a:cubicBezTo>
                  <a:pt x="261" y="2145"/>
                  <a:pt x="263" y="2153"/>
                  <a:pt x="265" y="2160"/>
                </a:cubicBezTo>
                <a:cubicBezTo>
                  <a:pt x="265" y="2160"/>
                  <a:pt x="266" y="2160"/>
                  <a:pt x="266" y="2161"/>
                </a:cubicBezTo>
                <a:cubicBezTo>
                  <a:pt x="287" y="2161"/>
                  <a:pt x="287" y="2161"/>
                  <a:pt x="287" y="2161"/>
                </a:cubicBezTo>
                <a:cubicBezTo>
                  <a:pt x="286" y="2160"/>
                  <a:pt x="286" y="2160"/>
                  <a:pt x="286" y="2160"/>
                </a:cubicBezTo>
                <a:cubicBezTo>
                  <a:pt x="283" y="2146"/>
                  <a:pt x="282" y="2132"/>
                  <a:pt x="282" y="2120"/>
                </a:cubicBezTo>
                <a:cubicBezTo>
                  <a:pt x="282" y="2088"/>
                  <a:pt x="277" y="2050"/>
                  <a:pt x="318" y="2027"/>
                </a:cubicBezTo>
                <a:cubicBezTo>
                  <a:pt x="340" y="2066"/>
                  <a:pt x="340" y="2108"/>
                  <a:pt x="357" y="2146"/>
                </a:cubicBezTo>
                <a:cubicBezTo>
                  <a:pt x="370" y="2104"/>
                  <a:pt x="348" y="2064"/>
                  <a:pt x="347" y="2021"/>
                </a:cubicBezTo>
                <a:cubicBezTo>
                  <a:pt x="377" y="2031"/>
                  <a:pt x="399" y="2049"/>
                  <a:pt x="409" y="2076"/>
                </a:cubicBezTo>
                <a:cubicBezTo>
                  <a:pt x="420" y="2104"/>
                  <a:pt x="425" y="2132"/>
                  <a:pt x="427" y="2160"/>
                </a:cubicBezTo>
                <a:cubicBezTo>
                  <a:pt x="427" y="2160"/>
                  <a:pt x="427" y="2160"/>
                  <a:pt x="427" y="2161"/>
                </a:cubicBezTo>
                <a:cubicBezTo>
                  <a:pt x="448" y="2161"/>
                  <a:pt x="448" y="2161"/>
                  <a:pt x="448" y="2161"/>
                </a:cubicBezTo>
                <a:cubicBezTo>
                  <a:pt x="448" y="2160"/>
                  <a:pt x="448" y="2160"/>
                  <a:pt x="448" y="2160"/>
                </a:cubicBezTo>
                <a:cubicBezTo>
                  <a:pt x="448" y="2159"/>
                  <a:pt x="448" y="2158"/>
                  <a:pt x="448" y="2157"/>
                </a:cubicBezTo>
                <a:cubicBezTo>
                  <a:pt x="447" y="2075"/>
                  <a:pt x="410" y="2009"/>
                  <a:pt x="340" y="1954"/>
                </a:cubicBezTo>
                <a:cubicBezTo>
                  <a:pt x="444" y="1898"/>
                  <a:pt x="546" y="1862"/>
                  <a:pt x="664" y="1864"/>
                </a:cubicBezTo>
                <a:cubicBezTo>
                  <a:pt x="580" y="1944"/>
                  <a:pt x="544" y="2037"/>
                  <a:pt x="564" y="2149"/>
                </a:cubicBezTo>
                <a:cubicBezTo>
                  <a:pt x="668" y="2178"/>
                  <a:pt x="832" y="2048"/>
                  <a:pt x="839" y="1886"/>
                </a:cubicBezTo>
                <a:cubicBezTo>
                  <a:pt x="915" y="1909"/>
                  <a:pt x="985" y="1941"/>
                  <a:pt x="1037" y="2003"/>
                </a:cubicBezTo>
                <a:cubicBezTo>
                  <a:pt x="1053" y="2022"/>
                  <a:pt x="1066" y="2043"/>
                  <a:pt x="1093" y="2048"/>
                </a:cubicBezTo>
                <a:cubicBezTo>
                  <a:pt x="1101" y="2050"/>
                  <a:pt x="1109" y="2059"/>
                  <a:pt x="1114" y="2066"/>
                </a:cubicBezTo>
                <a:cubicBezTo>
                  <a:pt x="1135" y="2097"/>
                  <a:pt x="1154" y="2128"/>
                  <a:pt x="1170" y="2160"/>
                </a:cubicBezTo>
                <a:cubicBezTo>
                  <a:pt x="1171" y="2160"/>
                  <a:pt x="1171" y="2160"/>
                  <a:pt x="1171" y="2161"/>
                </a:cubicBezTo>
                <a:cubicBezTo>
                  <a:pt x="1198" y="2161"/>
                  <a:pt x="1198" y="2161"/>
                  <a:pt x="1198" y="2161"/>
                </a:cubicBezTo>
                <a:cubicBezTo>
                  <a:pt x="1198" y="2160"/>
                  <a:pt x="1198" y="2160"/>
                  <a:pt x="1198" y="2160"/>
                </a:cubicBezTo>
                <a:cubicBezTo>
                  <a:pt x="1194" y="2144"/>
                  <a:pt x="1194" y="2126"/>
                  <a:pt x="1201" y="2105"/>
                </a:cubicBezTo>
                <a:cubicBezTo>
                  <a:pt x="1178" y="2119"/>
                  <a:pt x="1167" y="2113"/>
                  <a:pt x="1159" y="2097"/>
                </a:cubicBezTo>
                <a:cubicBezTo>
                  <a:pt x="1153" y="2083"/>
                  <a:pt x="1142" y="2070"/>
                  <a:pt x="1137" y="2056"/>
                </a:cubicBezTo>
                <a:cubicBezTo>
                  <a:pt x="1130" y="2033"/>
                  <a:pt x="1117" y="2020"/>
                  <a:pt x="1092" y="2019"/>
                </a:cubicBezTo>
                <a:cubicBezTo>
                  <a:pt x="1089" y="1975"/>
                  <a:pt x="1056" y="1957"/>
                  <a:pt x="1023" y="1941"/>
                </a:cubicBezTo>
                <a:cubicBezTo>
                  <a:pt x="965" y="1913"/>
                  <a:pt x="910" y="1881"/>
                  <a:pt x="847" y="1863"/>
                </a:cubicBezTo>
                <a:cubicBezTo>
                  <a:pt x="831" y="1858"/>
                  <a:pt x="822" y="1851"/>
                  <a:pt x="831" y="1834"/>
                </a:cubicBezTo>
                <a:cubicBezTo>
                  <a:pt x="902" y="1842"/>
                  <a:pt x="952" y="1894"/>
                  <a:pt x="1016" y="1919"/>
                </a:cubicBezTo>
                <a:cubicBezTo>
                  <a:pt x="1014" y="1908"/>
                  <a:pt x="1011" y="1900"/>
                  <a:pt x="1005" y="1893"/>
                </a:cubicBezTo>
                <a:cubicBezTo>
                  <a:pt x="941" y="1821"/>
                  <a:pt x="878" y="1749"/>
                  <a:pt x="812" y="1679"/>
                </a:cubicBezTo>
                <a:cubicBezTo>
                  <a:pt x="749" y="1610"/>
                  <a:pt x="698" y="1534"/>
                  <a:pt x="652" y="1453"/>
                </a:cubicBezTo>
                <a:cubicBezTo>
                  <a:pt x="643" y="1438"/>
                  <a:pt x="636" y="1421"/>
                  <a:pt x="629" y="1405"/>
                </a:cubicBezTo>
                <a:cubicBezTo>
                  <a:pt x="655" y="1432"/>
                  <a:pt x="672" y="1464"/>
                  <a:pt x="693" y="1494"/>
                </a:cubicBezTo>
                <a:cubicBezTo>
                  <a:pt x="765" y="1593"/>
                  <a:pt x="844" y="1687"/>
                  <a:pt x="927" y="1778"/>
                </a:cubicBezTo>
                <a:cubicBezTo>
                  <a:pt x="994" y="1852"/>
                  <a:pt x="1064" y="1925"/>
                  <a:pt x="1133" y="1998"/>
                </a:cubicBezTo>
                <a:cubicBezTo>
                  <a:pt x="1180" y="2048"/>
                  <a:pt x="1218" y="2102"/>
                  <a:pt x="1251" y="2160"/>
                </a:cubicBezTo>
                <a:cubicBezTo>
                  <a:pt x="1251" y="2160"/>
                  <a:pt x="1251" y="2160"/>
                  <a:pt x="1251" y="2161"/>
                </a:cubicBezTo>
                <a:cubicBezTo>
                  <a:pt x="1275" y="2161"/>
                  <a:pt x="1275" y="2161"/>
                  <a:pt x="1275" y="2161"/>
                </a:cubicBezTo>
                <a:cubicBezTo>
                  <a:pt x="1275" y="2160"/>
                  <a:pt x="1275" y="2160"/>
                  <a:pt x="1275" y="2160"/>
                </a:cubicBezTo>
                <a:cubicBezTo>
                  <a:pt x="1240" y="2095"/>
                  <a:pt x="1196" y="2036"/>
                  <a:pt x="1145" y="1980"/>
                </a:cubicBezTo>
                <a:cubicBezTo>
                  <a:pt x="1136" y="1970"/>
                  <a:pt x="1128" y="1958"/>
                  <a:pt x="1118" y="1945"/>
                </a:cubicBezTo>
                <a:cubicBezTo>
                  <a:pt x="1128" y="1941"/>
                  <a:pt x="1135" y="1937"/>
                  <a:pt x="1142" y="1935"/>
                </a:cubicBezTo>
                <a:cubicBezTo>
                  <a:pt x="1221" y="1911"/>
                  <a:pt x="1263" y="1851"/>
                  <a:pt x="1290" y="1780"/>
                </a:cubicBezTo>
                <a:cubicBezTo>
                  <a:pt x="1305" y="1742"/>
                  <a:pt x="1309" y="1698"/>
                  <a:pt x="1313" y="1657"/>
                </a:cubicBezTo>
                <a:cubicBezTo>
                  <a:pt x="1315" y="1627"/>
                  <a:pt x="1307" y="1596"/>
                  <a:pt x="1304" y="1566"/>
                </a:cubicBezTo>
                <a:cubicBezTo>
                  <a:pt x="1252" y="1562"/>
                  <a:pt x="1221" y="1597"/>
                  <a:pt x="1180" y="1620"/>
                </a:cubicBezTo>
                <a:close/>
                <a:moveTo>
                  <a:pt x="1414" y="1071"/>
                </a:moveTo>
                <a:cubicBezTo>
                  <a:pt x="1355" y="1123"/>
                  <a:pt x="1290" y="1148"/>
                  <a:pt x="1216" y="1146"/>
                </a:cubicBezTo>
                <a:cubicBezTo>
                  <a:pt x="1180" y="1145"/>
                  <a:pt x="1145" y="1138"/>
                  <a:pt x="1119" y="1100"/>
                </a:cubicBezTo>
                <a:cubicBezTo>
                  <a:pt x="1178" y="1089"/>
                  <a:pt x="1236" y="1094"/>
                  <a:pt x="1288" y="1066"/>
                </a:cubicBezTo>
                <a:cubicBezTo>
                  <a:pt x="1249" y="1067"/>
                  <a:pt x="1209" y="1067"/>
                  <a:pt x="1161" y="1068"/>
                </a:cubicBezTo>
                <a:cubicBezTo>
                  <a:pt x="1197" y="1044"/>
                  <a:pt x="1227" y="1025"/>
                  <a:pt x="1257" y="1005"/>
                </a:cubicBezTo>
                <a:cubicBezTo>
                  <a:pt x="1260" y="1003"/>
                  <a:pt x="1265" y="1004"/>
                  <a:pt x="1269" y="1004"/>
                </a:cubicBezTo>
                <a:cubicBezTo>
                  <a:pt x="1324" y="1008"/>
                  <a:pt x="1373" y="1023"/>
                  <a:pt x="1414" y="1071"/>
                </a:cubicBezTo>
                <a:close/>
                <a:moveTo>
                  <a:pt x="1093" y="932"/>
                </a:moveTo>
                <a:cubicBezTo>
                  <a:pt x="1125" y="881"/>
                  <a:pt x="1162" y="837"/>
                  <a:pt x="1225" y="824"/>
                </a:cubicBezTo>
                <a:cubicBezTo>
                  <a:pt x="1261" y="817"/>
                  <a:pt x="1297" y="802"/>
                  <a:pt x="1344" y="810"/>
                </a:cubicBezTo>
                <a:cubicBezTo>
                  <a:pt x="1310" y="862"/>
                  <a:pt x="1297" y="920"/>
                  <a:pt x="1258" y="965"/>
                </a:cubicBezTo>
                <a:cubicBezTo>
                  <a:pt x="1220" y="1009"/>
                  <a:pt x="1179" y="1039"/>
                  <a:pt x="1112" y="1025"/>
                </a:cubicBezTo>
                <a:cubicBezTo>
                  <a:pt x="1122" y="1008"/>
                  <a:pt x="1129" y="994"/>
                  <a:pt x="1138" y="982"/>
                </a:cubicBezTo>
                <a:cubicBezTo>
                  <a:pt x="1147" y="970"/>
                  <a:pt x="1159" y="960"/>
                  <a:pt x="1170" y="949"/>
                </a:cubicBezTo>
                <a:cubicBezTo>
                  <a:pt x="1179" y="939"/>
                  <a:pt x="1189" y="930"/>
                  <a:pt x="1198" y="920"/>
                </a:cubicBezTo>
                <a:cubicBezTo>
                  <a:pt x="1148" y="934"/>
                  <a:pt x="1117" y="971"/>
                  <a:pt x="1086" y="1010"/>
                </a:cubicBezTo>
                <a:cubicBezTo>
                  <a:pt x="1069" y="979"/>
                  <a:pt x="1079" y="954"/>
                  <a:pt x="1093" y="932"/>
                </a:cubicBezTo>
                <a:close/>
                <a:moveTo>
                  <a:pt x="907" y="1084"/>
                </a:moveTo>
                <a:cubicBezTo>
                  <a:pt x="875" y="1069"/>
                  <a:pt x="863" y="1049"/>
                  <a:pt x="857" y="1026"/>
                </a:cubicBezTo>
                <a:cubicBezTo>
                  <a:pt x="843" y="977"/>
                  <a:pt x="848" y="929"/>
                  <a:pt x="860" y="881"/>
                </a:cubicBezTo>
                <a:cubicBezTo>
                  <a:pt x="869" y="845"/>
                  <a:pt x="881" y="812"/>
                  <a:pt x="912" y="784"/>
                </a:cubicBezTo>
                <a:cubicBezTo>
                  <a:pt x="930" y="810"/>
                  <a:pt x="948" y="833"/>
                  <a:pt x="962" y="858"/>
                </a:cubicBezTo>
                <a:cubicBezTo>
                  <a:pt x="990" y="907"/>
                  <a:pt x="1000" y="960"/>
                  <a:pt x="993" y="1015"/>
                </a:cubicBezTo>
                <a:cubicBezTo>
                  <a:pt x="989" y="1047"/>
                  <a:pt x="978" y="1077"/>
                  <a:pt x="940" y="1092"/>
                </a:cubicBezTo>
                <a:cubicBezTo>
                  <a:pt x="921" y="1045"/>
                  <a:pt x="935" y="991"/>
                  <a:pt x="905" y="949"/>
                </a:cubicBezTo>
                <a:cubicBezTo>
                  <a:pt x="905" y="992"/>
                  <a:pt x="906" y="1035"/>
                  <a:pt x="907" y="1084"/>
                </a:cubicBezTo>
                <a:close/>
                <a:moveTo>
                  <a:pt x="620" y="545"/>
                </a:moveTo>
                <a:cubicBezTo>
                  <a:pt x="625" y="497"/>
                  <a:pt x="665" y="480"/>
                  <a:pt x="698" y="459"/>
                </a:cubicBezTo>
                <a:cubicBezTo>
                  <a:pt x="716" y="447"/>
                  <a:pt x="737" y="439"/>
                  <a:pt x="762" y="449"/>
                </a:cubicBezTo>
                <a:cubicBezTo>
                  <a:pt x="746" y="494"/>
                  <a:pt x="729" y="534"/>
                  <a:pt x="719" y="576"/>
                </a:cubicBezTo>
                <a:cubicBezTo>
                  <a:pt x="710" y="611"/>
                  <a:pt x="691" y="640"/>
                  <a:pt x="670" y="668"/>
                </a:cubicBezTo>
                <a:cubicBezTo>
                  <a:pt x="654" y="690"/>
                  <a:pt x="631" y="704"/>
                  <a:pt x="599" y="702"/>
                </a:cubicBezTo>
                <a:cubicBezTo>
                  <a:pt x="614" y="676"/>
                  <a:pt x="628" y="654"/>
                  <a:pt x="642" y="631"/>
                </a:cubicBezTo>
                <a:cubicBezTo>
                  <a:pt x="623" y="643"/>
                  <a:pt x="610" y="658"/>
                  <a:pt x="595" y="672"/>
                </a:cubicBezTo>
                <a:cubicBezTo>
                  <a:pt x="580" y="686"/>
                  <a:pt x="566" y="703"/>
                  <a:pt x="540" y="694"/>
                </a:cubicBezTo>
                <a:cubicBezTo>
                  <a:pt x="556" y="670"/>
                  <a:pt x="573" y="648"/>
                  <a:pt x="587" y="624"/>
                </a:cubicBezTo>
                <a:cubicBezTo>
                  <a:pt x="602" y="599"/>
                  <a:pt x="595" y="565"/>
                  <a:pt x="620" y="545"/>
                </a:cubicBezTo>
                <a:close/>
                <a:moveTo>
                  <a:pt x="331" y="688"/>
                </a:moveTo>
                <a:cubicBezTo>
                  <a:pt x="278" y="643"/>
                  <a:pt x="242" y="588"/>
                  <a:pt x="220" y="523"/>
                </a:cubicBezTo>
                <a:cubicBezTo>
                  <a:pt x="217" y="515"/>
                  <a:pt x="219" y="505"/>
                  <a:pt x="219" y="499"/>
                </a:cubicBezTo>
                <a:cubicBezTo>
                  <a:pt x="253" y="505"/>
                  <a:pt x="285" y="511"/>
                  <a:pt x="318" y="514"/>
                </a:cubicBezTo>
                <a:cubicBezTo>
                  <a:pt x="346" y="517"/>
                  <a:pt x="372" y="526"/>
                  <a:pt x="389" y="543"/>
                </a:cubicBezTo>
                <a:cubicBezTo>
                  <a:pt x="394" y="575"/>
                  <a:pt x="398" y="603"/>
                  <a:pt x="402" y="634"/>
                </a:cubicBezTo>
                <a:cubicBezTo>
                  <a:pt x="375" y="618"/>
                  <a:pt x="351" y="605"/>
                  <a:pt x="328" y="591"/>
                </a:cubicBezTo>
                <a:cubicBezTo>
                  <a:pt x="355" y="625"/>
                  <a:pt x="395" y="645"/>
                  <a:pt x="408" y="689"/>
                </a:cubicBezTo>
                <a:cubicBezTo>
                  <a:pt x="374" y="709"/>
                  <a:pt x="356" y="709"/>
                  <a:pt x="331" y="688"/>
                </a:cubicBezTo>
                <a:close/>
                <a:moveTo>
                  <a:pt x="457" y="648"/>
                </a:moveTo>
                <a:cubicBezTo>
                  <a:pt x="455" y="646"/>
                  <a:pt x="452" y="644"/>
                  <a:pt x="451" y="642"/>
                </a:cubicBezTo>
                <a:cubicBezTo>
                  <a:pt x="409" y="581"/>
                  <a:pt x="402" y="516"/>
                  <a:pt x="433" y="448"/>
                </a:cubicBezTo>
                <a:cubicBezTo>
                  <a:pt x="456" y="400"/>
                  <a:pt x="481" y="353"/>
                  <a:pt x="492" y="295"/>
                </a:cubicBezTo>
                <a:cubicBezTo>
                  <a:pt x="508" y="322"/>
                  <a:pt x="527" y="348"/>
                  <a:pt x="541" y="376"/>
                </a:cubicBezTo>
                <a:cubicBezTo>
                  <a:pt x="567" y="428"/>
                  <a:pt x="584" y="482"/>
                  <a:pt x="583" y="541"/>
                </a:cubicBezTo>
                <a:cubicBezTo>
                  <a:pt x="583" y="609"/>
                  <a:pt x="560" y="641"/>
                  <a:pt x="500" y="657"/>
                </a:cubicBezTo>
                <a:cubicBezTo>
                  <a:pt x="504" y="610"/>
                  <a:pt x="515" y="564"/>
                  <a:pt x="502" y="518"/>
                </a:cubicBezTo>
                <a:cubicBezTo>
                  <a:pt x="491" y="562"/>
                  <a:pt x="492" y="610"/>
                  <a:pt x="469" y="651"/>
                </a:cubicBezTo>
                <a:cubicBezTo>
                  <a:pt x="462" y="649"/>
                  <a:pt x="460" y="649"/>
                  <a:pt x="457" y="648"/>
                </a:cubicBezTo>
                <a:close/>
                <a:moveTo>
                  <a:pt x="490" y="1129"/>
                </a:moveTo>
                <a:cubicBezTo>
                  <a:pt x="446" y="1105"/>
                  <a:pt x="406" y="1083"/>
                  <a:pt x="366" y="1061"/>
                </a:cubicBezTo>
                <a:cubicBezTo>
                  <a:pt x="365" y="1063"/>
                  <a:pt x="363" y="1066"/>
                  <a:pt x="362" y="1068"/>
                </a:cubicBezTo>
                <a:cubicBezTo>
                  <a:pt x="398" y="1096"/>
                  <a:pt x="435" y="1125"/>
                  <a:pt x="472" y="1153"/>
                </a:cubicBezTo>
                <a:cubicBezTo>
                  <a:pt x="444" y="1176"/>
                  <a:pt x="399" y="1178"/>
                  <a:pt x="329" y="1147"/>
                </a:cubicBezTo>
                <a:cubicBezTo>
                  <a:pt x="237" y="1105"/>
                  <a:pt x="181" y="1031"/>
                  <a:pt x="160" y="928"/>
                </a:cubicBezTo>
                <a:cubicBezTo>
                  <a:pt x="276" y="897"/>
                  <a:pt x="410" y="959"/>
                  <a:pt x="473" y="1048"/>
                </a:cubicBezTo>
                <a:cubicBezTo>
                  <a:pt x="488" y="1070"/>
                  <a:pt x="497" y="1097"/>
                  <a:pt x="490" y="1129"/>
                </a:cubicBezTo>
                <a:close/>
                <a:moveTo>
                  <a:pt x="493" y="1020"/>
                </a:moveTo>
                <a:cubicBezTo>
                  <a:pt x="469" y="949"/>
                  <a:pt x="467" y="880"/>
                  <a:pt x="474" y="810"/>
                </a:cubicBezTo>
                <a:cubicBezTo>
                  <a:pt x="502" y="930"/>
                  <a:pt x="507" y="985"/>
                  <a:pt x="493" y="1020"/>
                </a:cubicBezTo>
                <a:close/>
                <a:moveTo>
                  <a:pt x="535" y="989"/>
                </a:moveTo>
                <a:cubicBezTo>
                  <a:pt x="543" y="972"/>
                  <a:pt x="553" y="954"/>
                  <a:pt x="566" y="940"/>
                </a:cubicBezTo>
                <a:cubicBezTo>
                  <a:pt x="598" y="906"/>
                  <a:pt x="635" y="879"/>
                  <a:pt x="684" y="874"/>
                </a:cubicBezTo>
                <a:cubicBezTo>
                  <a:pt x="730" y="968"/>
                  <a:pt x="660" y="1144"/>
                  <a:pt x="577" y="1146"/>
                </a:cubicBezTo>
                <a:cubicBezTo>
                  <a:pt x="568" y="1085"/>
                  <a:pt x="603" y="1034"/>
                  <a:pt x="620" y="972"/>
                </a:cubicBezTo>
                <a:cubicBezTo>
                  <a:pt x="577" y="1016"/>
                  <a:pt x="570" y="1070"/>
                  <a:pt x="549" y="1119"/>
                </a:cubicBezTo>
                <a:cubicBezTo>
                  <a:pt x="513" y="1075"/>
                  <a:pt x="513" y="1033"/>
                  <a:pt x="535" y="989"/>
                </a:cubicBezTo>
                <a:close/>
                <a:moveTo>
                  <a:pt x="464" y="1555"/>
                </a:moveTo>
                <a:cubicBezTo>
                  <a:pt x="471" y="1555"/>
                  <a:pt x="478" y="1554"/>
                  <a:pt x="485" y="1555"/>
                </a:cubicBezTo>
                <a:cubicBezTo>
                  <a:pt x="496" y="1556"/>
                  <a:pt x="507" y="1558"/>
                  <a:pt x="518" y="1560"/>
                </a:cubicBezTo>
                <a:cubicBezTo>
                  <a:pt x="611" y="1581"/>
                  <a:pt x="680" y="1637"/>
                  <a:pt x="732" y="1716"/>
                </a:cubicBezTo>
                <a:cubicBezTo>
                  <a:pt x="739" y="1727"/>
                  <a:pt x="740" y="1742"/>
                  <a:pt x="744" y="1756"/>
                </a:cubicBezTo>
                <a:cubicBezTo>
                  <a:pt x="741" y="1757"/>
                  <a:pt x="739" y="1758"/>
                  <a:pt x="736" y="1759"/>
                </a:cubicBezTo>
                <a:cubicBezTo>
                  <a:pt x="686" y="1725"/>
                  <a:pt x="636" y="1691"/>
                  <a:pt x="586" y="1657"/>
                </a:cubicBezTo>
                <a:cubicBezTo>
                  <a:pt x="625" y="1714"/>
                  <a:pt x="692" y="1739"/>
                  <a:pt x="734" y="1799"/>
                </a:cubicBezTo>
                <a:cubicBezTo>
                  <a:pt x="612" y="1814"/>
                  <a:pt x="466" y="1668"/>
                  <a:pt x="464" y="1555"/>
                </a:cubicBezTo>
                <a:close/>
                <a:moveTo>
                  <a:pt x="517" y="1860"/>
                </a:moveTo>
                <a:cubicBezTo>
                  <a:pt x="464" y="1873"/>
                  <a:pt x="413" y="1895"/>
                  <a:pt x="356" y="1915"/>
                </a:cubicBezTo>
                <a:cubicBezTo>
                  <a:pt x="437" y="1854"/>
                  <a:pt x="618" y="1801"/>
                  <a:pt x="679" y="1834"/>
                </a:cubicBezTo>
                <a:cubicBezTo>
                  <a:pt x="626" y="1842"/>
                  <a:pt x="570" y="1847"/>
                  <a:pt x="517" y="1860"/>
                </a:cubicBezTo>
                <a:close/>
                <a:moveTo>
                  <a:pt x="755" y="2041"/>
                </a:moveTo>
                <a:cubicBezTo>
                  <a:pt x="713" y="2100"/>
                  <a:pt x="650" y="2121"/>
                  <a:pt x="583" y="2137"/>
                </a:cubicBezTo>
                <a:cubicBezTo>
                  <a:pt x="566" y="2030"/>
                  <a:pt x="627" y="1900"/>
                  <a:pt x="701" y="1877"/>
                </a:cubicBezTo>
                <a:cubicBezTo>
                  <a:pt x="716" y="1880"/>
                  <a:pt x="730" y="1882"/>
                  <a:pt x="747" y="1886"/>
                </a:cubicBezTo>
                <a:cubicBezTo>
                  <a:pt x="731" y="1940"/>
                  <a:pt x="694" y="1978"/>
                  <a:pt x="666" y="2027"/>
                </a:cubicBezTo>
                <a:cubicBezTo>
                  <a:pt x="706" y="2002"/>
                  <a:pt x="740" y="1962"/>
                  <a:pt x="768" y="1907"/>
                </a:cubicBezTo>
                <a:cubicBezTo>
                  <a:pt x="786" y="1960"/>
                  <a:pt x="783" y="2002"/>
                  <a:pt x="755" y="2041"/>
                </a:cubicBezTo>
                <a:close/>
                <a:moveTo>
                  <a:pt x="868" y="1293"/>
                </a:moveTo>
                <a:cubicBezTo>
                  <a:pt x="854" y="1350"/>
                  <a:pt x="841" y="1403"/>
                  <a:pt x="828" y="1455"/>
                </a:cubicBezTo>
                <a:cubicBezTo>
                  <a:pt x="825" y="1402"/>
                  <a:pt x="844" y="1332"/>
                  <a:pt x="868" y="1293"/>
                </a:cubicBezTo>
                <a:close/>
                <a:moveTo>
                  <a:pt x="1097" y="1815"/>
                </a:moveTo>
                <a:cubicBezTo>
                  <a:pt x="1077" y="1748"/>
                  <a:pt x="1056" y="1681"/>
                  <a:pt x="1051" y="1601"/>
                </a:cubicBezTo>
                <a:cubicBezTo>
                  <a:pt x="1046" y="1619"/>
                  <a:pt x="1040" y="1629"/>
                  <a:pt x="1041" y="1637"/>
                </a:cubicBezTo>
                <a:cubicBezTo>
                  <a:pt x="1048" y="1698"/>
                  <a:pt x="1056" y="1759"/>
                  <a:pt x="1065" y="1824"/>
                </a:cubicBezTo>
                <a:cubicBezTo>
                  <a:pt x="1056" y="1819"/>
                  <a:pt x="1047" y="1817"/>
                  <a:pt x="1042" y="1812"/>
                </a:cubicBezTo>
                <a:cubicBezTo>
                  <a:pt x="1002" y="1776"/>
                  <a:pt x="975" y="1733"/>
                  <a:pt x="969" y="1679"/>
                </a:cubicBezTo>
                <a:cubicBezTo>
                  <a:pt x="966" y="1656"/>
                  <a:pt x="967" y="1632"/>
                  <a:pt x="964" y="1608"/>
                </a:cubicBezTo>
                <a:cubicBezTo>
                  <a:pt x="955" y="1518"/>
                  <a:pt x="995" y="1447"/>
                  <a:pt x="1050" y="1377"/>
                </a:cubicBezTo>
                <a:cubicBezTo>
                  <a:pt x="1069" y="1404"/>
                  <a:pt x="1089" y="1428"/>
                  <a:pt x="1104" y="1454"/>
                </a:cubicBezTo>
                <a:cubicBezTo>
                  <a:pt x="1160" y="1550"/>
                  <a:pt x="1174" y="1654"/>
                  <a:pt x="1152" y="1761"/>
                </a:cubicBezTo>
                <a:cubicBezTo>
                  <a:pt x="1147" y="1787"/>
                  <a:pt x="1130" y="1809"/>
                  <a:pt x="1097" y="1815"/>
                </a:cubicBezTo>
                <a:close/>
                <a:moveTo>
                  <a:pt x="1281" y="1738"/>
                </a:moveTo>
                <a:cubicBezTo>
                  <a:pt x="1272" y="1777"/>
                  <a:pt x="1260" y="1814"/>
                  <a:pt x="1231" y="1842"/>
                </a:cubicBezTo>
                <a:cubicBezTo>
                  <a:pt x="1208" y="1865"/>
                  <a:pt x="1191" y="1870"/>
                  <a:pt x="1161" y="1863"/>
                </a:cubicBezTo>
                <a:cubicBezTo>
                  <a:pt x="1175" y="1805"/>
                  <a:pt x="1232" y="1764"/>
                  <a:pt x="1228" y="1690"/>
                </a:cubicBezTo>
                <a:cubicBezTo>
                  <a:pt x="1216" y="1713"/>
                  <a:pt x="1208" y="1729"/>
                  <a:pt x="1199" y="1746"/>
                </a:cubicBezTo>
                <a:cubicBezTo>
                  <a:pt x="1173" y="1660"/>
                  <a:pt x="1198" y="1612"/>
                  <a:pt x="1283" y="1588"/>
                </a:cubicBezTo>
                <a:cubicBezTo>
                  <a:pt x="1298" y="1633"/>
                  <a:pt x="1296" y="1680"/>
                  <a:pt x="1281" y="1738"/>
                </a:cubicBezTo>
                <a:close/>
                <a:moveTo>
                  <a:pt x="2880" y="482"/>
                </a:moveTo>
                <a:cubicBezTo>
                  <a:pt x="2880" y="443"/>
                  <a:pt x="2880" y="443"/>
                  <a:pt x="2880" y="443"/>
                </a:cubicBezTo>
                <a:cubicBezTo>
                  <a:pt x="2845" y="479"/>
                  <a:pt x="2831" y="531"/>
                  <a:pt x="2817" y="581"/>
                </a:cubicBezTo>
                <a:cubicBezTo>
                  <a:pt x="2798" y="652"/>
                  <a:pt x="2801" y="723"/>
                  <a:pt x="2856" y="782"/>
                </a:cubicBezTo>
                <a:cubicBezTo>
                  <a:pt x="2821" y="807"/>
                  <a:pt x="2789" y="830"/>
                  <a:pt x="2759" y="854"/>
                </a:cubicBezTo>
                <a:cubicBezTo>
                  <a:pt x="2729" y="879"/>
                  <a:pt x="2701" y="906"/>
                  <a:pt x="2667" y="937"/>
                </a:cubicBezTo>
                <a:cubicBezTo>
                  <a:pt x="2669" y="814"/>
                  <a:pt x="2635" y="709"/>
                  <a:pt x="2538" y="630"/>
                </a:cubicBezTo>
                <a:cubicBezTo>
                  <a:pt x="2509" y="646"/>
                  <a:pt x="2497" y="675"/>
                  <a:pt x="2481" y="701"/>
                </a:cubicBezTo>
                <a:cubicBezTo>
                  <a:pt x="2441" y="765"/>
                  <a:pt x="2436" y="838"/>
                  <a:pt x="2442" y="912"/>
                </a:cubicBezTo>
                <a:cubicBezTo>
                  <a:pt x="2450" y="995"/>
                  <a:pt x="2480" y="1072"/>
                  <a:pt x="2514" y="1151"/>
                </a:cubicBezTo>
                <a:cubicBezTo>
                  <a:pt x="2454" y="1249"/>
                  <a:pt x="2401" y="1354"/>
                  <a:pt x="2367" y="1467"/>
                </a:cubicBezTo>
                <a:cubicBezTo>
                  <a:pt x="2333" y="1578"/>
                  <a:pt x="2310" y="1693"/>
                  <a:pt x="2282" y="1810"/>
                </a:cubicBezTo>
                <a:cubicBezTo>
                  <a:pt x="2271" y="1782"/>
                  <a:pt x="2261" y="1755"/>
                  <a:pt x="2252" y="1729"/>
                </a:cubicBezTo>
                <a:cubicBezTo>
                  <a:pt x="2330" y="1569"/>
                  <a:pt x="2338" y="1412"/>
                  <a:pt x="2235" y="1256"/>
                </a:cubicBezTo>
                <a:cubicBezTo>
                  <a:pt x="2184" y="1290"/>
                  <a:pt x="2155" y="1335"/>
                  <a:pt x="2143" y="1389"/>
                </a:cubicBezTo>
                <a:cubicBezTo>
                  <a:pt x="2131" y="1440"/>
                  <a:pt x="2128" y="1493"/>
                  <a:pt x="2120" y="1549"/>
                </a:cubicBezTo>
                <a:cubicBezTo>
                  <a:pt x="2043" y="1465"/>
                  <a:pt x="1944" y="1417"/>
                  <a:pt x="1837" y="1375"/>
                </a:cubicBezTo>
                <a:cubicBezTo>
                  <a:pt x="1833" y="1358"/>
                  <a:pt x="1828" y="1338"/>
                  <a:pt x="1825" y="1318"/>
                </a:cubicBezTo>
                <a:cubicBezTo>
                  <a:pt x="1813" y="1229"/>
                  <a:pt x="1759" y="1171"/>
                  <a:pt x="1686" y="1129"/>
                </a:cubicBezTo>
                <a:cubicBezTo>
                  <a:pt x="1657" y="1112"/>
                  <a:pt x="1625" y="1099"/>
                  <a:pt x="1594" y="1090"/>
                </a:cubicBezTo>
                <a:cubicBezTo>
                  <a:pt x="1557" y="1079"/>
                  <a:pt x="1542" y="1096"/>
                  <a:pt x="1549" y="1135"/>
                </a:cubicBezTo>
                <a:cubicBezTo>
                  <a:pt x="1562" y="1201"/>
                  <a:pt x="1583" y="1264"/>
                  <a:pt x="1633" y="1314"/>
                </a:cubicBezTo>
                <a:cubicBezTo>
                  <a:pt x="1633" y="1314"/>
                  <a:pt x="1633" y="1316"/>
                  <a:pt x="1632" y="1318"/>
                </a:cubicBezTo>
                <a:cubicBezTo>
                  <a:pt x="1533" y="1318"/>
                  <a:pt x="1425" y="1344"/>
                  <a:pt x="1361" y="1384"/>
                </a:cubicBezTo>
                <a:cubicBezTo>
                  <a:pt x="1366" y="1407"/>
                  <a:pt x="1382" y="1421"/>
                  <a:pt x="1401" y="1434"/>
                </a:cubicBezTo>
                <a:cubicBezTo>
                  <a:pt x="1463" y="1473"/>
                  <a:pt x="1533" y="1477"/>
                  <a:pt x="1603" y="1476"/>
                </a:cubicBezTo>
                <a:cubicBezTo>
                  <a:pt x="1614" y="1475"/>
                  <a:pt x="1625" y="1475"/>
                  <a:pt x="1636" y="1475"/>
                </a:cubicBezTo>
                <a:cubicBezTo>
                  <a:pt x="1637" y="1475"/>
                  <a:pt x="1638" y="1476"/>
                  <a:pt x="1642" y="1480"/>
                </a:cubicBezTo>
                <a:cubicBezTo>
                  <a:pt x="1590" y="1551"/>
                  <a:pt x="1542" y="1626"/>
                  <a:pt x="1526" y="1717"/>
                </a:cubicBezTo>
                <a:cubicBezTo>
                  <a:pt x="1612" y="1727"/>
                  <a:pt x="1681" y="1691"/>
                  <a:pt x="1743" y="1641"/>
                </a:cubicBezTo>
                <a:cubicBezTo>
                  <a:pt x="1806" y="1590"/>
                  <a:pt x="1836" y="1520"/>
                  <a:pt x="1836" y="1431"/>
                </a:cubicBezTo>
                <a:cubicBezTo>
                  <a:pt x="1945" y="1478"/>
                  <a:pt x="2036" y="1538"/>
                  <a:pt x="2106" y="1632"/>
                </a:cubicBezTo>
                <a:cubicBezTo>
                  <a:pt x="1991" y="1615"/>
                  <a:pt x="1896" y="1643"/>
                  <a:pt x="1820" y="1727"/>
                </a:cubicBezTo>
                <a:cubicBezTo>
                  <a:pt x="1861" y="1827"/>
                  <a:pt x="2064" y="1878"/>
                  <a:pt x="2197" y="1783"/>
                </a:cubicBezTo>
                <a:cubicBezTo>
                  <a:pt x="2225" y="1858"/>
                  <a:pt x="2243" y="1933"/>
                  <a:pt x="2226" y="2012"/>
                </a:cubicBezTo>
                <a:cubicBezTo>
                  <a:pt x="2220" y="2036"/>
                  <a:pt x="2212" y="2059"/>
                  <a:pt x="2224" y="2084"/>
                </a:cubicBezTo>
                <a:cubicBezTo>
                  <a:pt x="2228" y="2091"/>
                  <a:pt x="2226" y="2103"/>
                  <a:pt x="2223" y="2112"/>
                </a:cubicBezTo>
                <a:cubicBezTo>
                  <a:pt x="2217" y="2128"/>
                  <a:pt x="2212" y="2144"/>
                  <a:pt x="2206" y="2160"/>
                </a:cubicBezTo>
                <a:cubicBezTo>
                  <a:pt x="2206" y="2160"/>
                  <a:pt x="2205" y="2160"/>
                  <a:pt x="2205" y="2161"/>
                </a:cubicBezTo>
                <a:cubicBezTo>
                  <a:pt x="2229" y="2161"/>
                  <a:pt x="2229" y="2161"/>
                  <a:pt x="2229" y="2161"/>
                </a:cubicBezTo>
                <a:cubicBezTo>
                  <a:pt x="2229" y="2160"/>
                  <a:pt x="2229" y="2160"/>
                  <a:pt x="2229" y="2160"/>
                </a:cubicBezTo>
                <a:cubicBezTo>
                  <a:pt x="2234" y="2148"/>
                  <a:pt x="2237" y="2134"/>
                  <a:pt x="2245" y="2124"/>
                </a:cubicBezTo>
                <a:cubicBezTo>
                  <a:pt x="2259" y="2104"/>
                  <a:pt x="2261" y="2086"/>
                  <a:pt x="2246" y="2065"/>
                </a:cubicBezTo>
                <a:cubicBezTo>
                  <a:pt x="2280" y="2036"/>
                  <a:pt x="2274" y="1999"/>
                  <a:pt x="2266" y="1963"/>
                </a:cubicBezTo>
                <a:cubicBezTo>
                  <a:pt x="2253" y="1900"/>
                  <a:pt x="2244" y="1836"/>
                  <a:pt x="2220" y="1776"/>
                </a:cubicBezTo>
                <a:cubicBezTo>
                  <a:pt x="2213" y="1761"/>
                  <a:pt x="2214" y="1749"/>
                  <a:pt x="2232" y="1745"/>
                </a:cubicBezTo>
                <a:cubicBezTo>
                  <a:pt x="2270" y="1806"/>
                  <a:pt x="2259" y="1878"/>
                  <a:pt x="2279" y="1943"/>
                </a:cubicBezTo>
                <a:cubicBezTo>
                  <a:pt x="2286" y="1935"/>
                  <a:pt x="2291" y="1928"/>
                  <a:pt x="2293" y="1919"/>
                </a:cubicBezTo>
                <a:cubicBezTo>
                  <a:pt x="2310" y="1825"/>
                  <a:pt x="2328" y="1730"/>
                  <a:pt x="2344" y="1635"/>
                </a:cubicBezTo>
                <a:cubicBezTo>
                  <a:pt x="2359" y="1544"/>
                  <a:pt x="2388" y="1456"/>
                  <a:pt x="2424" y="1371"/>
                </a:cubicBezTo>
                <a:cubicBezTo>
                  <a:pt x="2431" y="1354"/>
                  <a:pt x="2439" y="1339"/>
                  <a:pt x="2447" y="1323"/>
                </a:cubicBezTo>
                <a:cubicBezTo>
                  <a:pt x="2442" y="1360"/>
                  <a:pt x="2427" y="1393"/>
                  <a:pt x="2417" y="1428"/>
                </a:cubicBezTo>
                <a:cubicBezTo>
                  <a:pt x="2382" y="1546"/>
                  <a:pt x="2357" y="1666"/>
                  <a:pt x="2336" y="1787"/>
                </a:cubicBezTo>
                <a:cubicBezTo>
                  <a:pt x="2318" y="1886"/>
                  <a:pt x="2304" y="1986"/>
                  <a:pt x="2288" y="2085"/>
                </a:cubicBezTo>
                <a:cubicBezTo>
                  <a:pt x="2284" y="2110"/>
                  <a:pt x="2279" y="2135"/>
                  <a:pt x="2272" y="2160"/>
                </a:cubicBezTo>
                <a:cubicBezTo>
                  <a:pt x="2272" y="2160"/>
                  <a:pt x="2272" y="2160"/>
                  <a:pt x="2272" y="2161"/>
                </a:cubicBezTo>
                <a:cubicBezTo>
                  <a:pt x="2293" y="2161"/>
                  <a:pt x="2293" y="2161"/>
                  <a:pt x="2293" y="2161"/>
                </a:cubicBezTo>
                <a:cubicBezTo>
                  <a:pt x="2293" y="2160"/>
                  <a:pt x="2293" y="2160"/>
                  <a:pt x="2293" y="2160"/>
                </a:cubicBezTo>
                <a:cubicBezTo>
                  <a:pt x="2300" y="2135"/>
                  <a:pt x="2305" y="2109"/>
                  <a:pt x="2310" y="2083"/>
                </a:cubicBezTo>
                <a:cubicBezTo>
                  <a:pt x="2312" y="2069"/>
                  <a:pt x="2317" y="2057"/>
                  <a:pt x="2321" y="2040"/>
                </a:cubicBezTo>
                <a:cubicBezTo>
                  <a:pt x="2330" y="2045"/>
                  <a:pt x="2338" y="2048"/>
                  <a:pt x="2344" y="2053"/>
                </a:cubicBezTo>
                <a:cubicBezTo>
                  <a:pt x="2411" y="2101"/>
                  <a:pt x="2484" y="2097"/>
                  <a:pt x="2557" y="2076"/>
                </a:cubicBezTo>
                <a:cubicBezTo>
                  <a:pt x="2596" y="2064"/>
                  <a:pt x="2633" y="2040"/>
                  <a:pt x="2668" y="2017"/>
                </a:cubicBezTo>
                <a:cubicBezTo>
                  <a:pt x="2693" y="2001"/>
                  <a:pt x="2712" y="1976"/>
                  <a:pt x="2734" y="1955"/>
                </a:cubicBezTo>
                <a:cubicBezTo>
                  <a:pt x="2706" y="1911"/>
                  <a:pt x="2659" y="1908"/>
                  <a:pt x="2616" y="1890"/>
                </a:cubicBezTo>
                <a:cubicBezTo>
                  <a:pt x="2689" y="1817"/>
                  <a:pt x="2725" y="1727"/>
                  <a:pt x="2751" y="1628"/>
                </a:cubicBezTo>
                <a:cubicBezTo>
                  <a:pt x="2745" y="1625"/>
                  <a:pt x="2738" y="1620"/>
                  <a:pt x="2730" y="1619"/>
                </a:cubicBezTo>
                <a:cubicBezTo>
                  <a:pt x="2638" y="1615"/>
                  <a:pt x="2554" y="1631"/>
                  <a:pt x="2481" y="1696"/>
                </a:cubicBezTo>
                <a:cubicBezTo>
                  <a:pt x="2436" y="1738"/>
                  <a:pt x="2389" y="1777"/>
                  <a:pt x="2354" y="1829"/>
                </a:cubicBezTo>
                <a:cubicBezTo>
                  <a:pt x="2370" y="1709"/>
                  <a:pt x="2415" y="1607"/>
                  <a:pt x="2524" y="1543"/>
                </a:cubicBezTo>
                <a:cubicBezTo>
                  <a:pt x="2581" y="1509"/>
                  <a:pt x="2639" y="1477"/>
                  <a:pt x="2704" y="1463"/>
                </a:cubicBezTo>
                <a:cubicBezTo>
                  <a:pt x="2761" y="1451"/>
                  <a:pt x="2820" y="1440"/>
                  <a:pt x="2880" y="1443"/>
                </a:cubicBezTo>
                <a:cubicBezTo>
                  <a:pt x="2880" y="1339"/>
                  <a:pt x="2880" y="1339"/>
                  <a:pt x="2880" y="1339"/>
                </a:cubicBezTo>
                <a:cubicBezTo>
                  <a:pt x="2877" y="1341"/>
                  <a:pt x="2874" y="1343"/>
                  <a:pt x="2872" y="1345"/>
                </a:cubicBezTo>
                <a:cubicBezTo>
                  <a:pt x="2865" y="1317"/>
                  <a:pt x="2870" y="1298"/>
                  <a:pt x="2880" y="1281"/>
                </a:cubicBezTo>
                <a:cubicBezTo>
                  <a:pt x="2880" y="1241"/>
                  <a:pt x="2880" y="1241"/>
                  <a:pt x="2880" y="1241"/>
                </a:cubicBezTo>
                <a:cubicBezTo>
                  <a:pt x="2838" y="1283"/>
                  <a:pt x="2811" y="1334"/>
                  <a:pt x="2805" y="1398"/>
                </a:cubicBezTo>
                <a:cubicBezTo>
                  <a:pt x="2656" y="1409"/>
                  <a:pt x="2524" y="1458"/>
                  <a:pt x="2412" y="1557"/>
                </a:cubicBezTo>
                <a:cubicBezTo>
                  <a:pt x="2433" y="1415"/>
                  <a:pt x="2488" y="1287"/>
                  <a:pt x="2555" y="1161"/>
                </a:cubicBezTo>
                <a:cubicBezTo>
                  <a:pt x="2580" y="1167"/>
                  <a:pt x="2603" y="1173"/>
                  <a:pt x="2626" y="1176"/>
                </a:cubicBezTo>
                <a:cubicBezTo>
                  <a:pt x="2700" y="1183"/>
                  <a:pt x="2772" y="1170"/>
                  <a:pt x="2837" y="1134"/>
                </a:cubicBezTo>
                <a:cubicBezTo>
                  <a:pt x="2852" y="1125"/>
                  <a:pt x="2866" y="1114"/>
                  <a:pt x="2880" y="1102"/>
                </a:cubicBezTo>
                <a:cubicBezTo>
                  <a:pt x="2880" y="1072"/>
                  <a:pt x="2880" y="1072"/>
                  <a:pt x="2880" y="1072"/>
                </a:cubicBezTo>
                <a:cubicBezTo>
                  <a:pt x="2814" y="1145"/>
                  <a:pt x="2666" y="1180"/>
                  <a:pt x="2621" y="1123"/>
                </a:cubicBezTo>
                <a:cubicBezTo>
                  <a:pt x="2663" y="1079"/>
                  <a:pt x="2725" y="1074"/>
                  <a:pt x="2784" y="1051"/>
                </a:cubicBezTo>
                <a:cubicBezTo>
                  <a:pt x="2723" y="1043"/>
                  <a:pt x="2677" y="1071"/>
                  <a:pt x="2624" y="1085"/>
                </a:cubicBezTo>
                <a:cubicBezTo>
                  <a:pt x="2637" y="1029"/>
                  <a:pt x="2671" y="1003"/>
                  <a:pt x="2718" y="994"/>
                </a:cubicBezTo>
                <a:cubicBezTo>
                  <a:pt x="2737" y="990"/>
                  <a:pt x="2757" y="986"/>
                  <a:pt x="2777" y="988"/>
                </a:cubicBezTo>
                <a:cubicBezTo>
                  <a:pt x="2814" y="992"/>
                  <a:pt x="2849" y="1000"/>
                  <a:pt x="2880" y="1022"/>
                </a:cubicBezTo>
                <a:cubicBezTo>
                  <a:pt x="2880" y="997"/>
                  <a:pt x="2880" y="997"/>
                  <a:pt x="2880" y="997"/>
                </a:cubicBezTo>
                <a:cubicBezTo>
                  <a:pt x="2863" y="988"/>
                  <a:pt x="2845" y="983"/>
                  <a:pt x="2827" y="977"/>
                </a:cubicBezTo>
                <a:cubicBezTo>
                  <a:pt x="2799" y="968"/>
                  <a:pt x="2769" y="968"/>
                  <a:pt x="2737" y="963"/>
                </a:cubicBezTo>
                <a:cubicBezTo>
                  <a:pt x="2777" y="910"/>
                  <a:pt x="2827" y="869"/>
                  <a:pt x="2879" y="824"/>
                </a:cubicBezTo>
                <a:cubicBezTo>
                  <a:pt x="2879" y="824"/>
                  <a:pt x="2880" y="824"/>
                  <a:pt x="2880" y="824"/>
                </a:cubicBezTo>
                <a:cubicBezTo>
                  <a:pt x="2880" y="707"/>
                  <a:pt x="2880" y="707"/>
                  <a:pt x="2880" y="707"/>
                </a:cubicBezTo>
                <a:cubicBezTo>
                  <a:pt x="2879" y="708"/>
                  <a:pt x="2879" y="709"/>
                  <a:pt x="2878" y="709"/>
                </a:cubicBezTo>
                <a:cubicBezTo>
                  <a:pt x="2841" y="695"/>
                  <a:pt x="2830" y="681"/>
                  <a:pt x="2831" y="647"/>
                </a:cubicBezTo>
                <a:cubicBezTo>
                  <a:pt x="2834" y="588"/>
                  <a:pt x="2850" y="533"/>
                  <a:pt x="2880" y="482"/>
                </a:cubicBezTo>
                <a:close/>
                <a:moveTo>
                  <a:pt x="1572" y="1111"/>
                </a:moveTo>
                <a:cubicBezTo>
                  <a:pt x="1657" y="1110"/>
                  <a:pt x="1774" y="1221"/>
                  <a:pt x="1774" y="1300"/>
                </a:cubicBezTo>
                <a:cubicBezTo>
                  <a:pt x="1740" y="1266"/>
                  <a:pt x="1704" y="1231"/>
                  <a:pt x="1668" y="1196"/>
                </a:cubicBezTo>
                <a:cubicBezTo>
                  <a:pt x="1666" y="1197"/>
                  <a:pt x="1664" y="1199"/>
                  <a:pt x="1662" y="1201"/>
                </a:cubicBezTo>
                <a:cubicBezTo>
                  <a:pt x="1691" y="1248"/>
                  <a:pt x="1742" y="1279"/>
                  <a:pt x="1762" y="1335"/>
                </a:cubicBezTo>
                <a:cubicBezTo>
                  <a:pt x="1632" y="1329"/>
                  <a:pt x="1573" y="1226"/>
                  <a:pt x="1572" y="1111"/>
                </a:cubicBezTo>
                <a:close/>
                <a:moveTo>
                  <a:pt x="1540" y="1455"/>
                </a:moveTo>
                <a:cubicBezTo>
                  <a:pt x="1486" y="1452"/>
                  <a:pt x="1430" y="1441"/>
                  <a:pt x="1388" y="1394"/>
                </a:cubicBezTo>
                <a:cubicBezTo>
                  <a:pt x="1482" y="1346"/>
                  <a:pt x="1579" y="1333"/>
                  <a:pt x="1680" y="1346"/>
                </a:cubicBezTo>
                <a:cubicBezTo>
                  <a:pt x="1698" y="1348"/>
                  <a:pt x="1704" y="1361"/>
                  <a:pt x="1708" y="1378"/>
                </a:cubicBezTo>
                <a:cubicBezTo>
                  <a:pt x="1650" y="1382"/>
                  <a:pt x="1594" y="1386"/>
                  <a:pt x="1539" y="1389"/>
                </a:cubicBezTo>
                <a:cubicBezTo>
                  <a:pt x="1539" y="1392"/>
                  <a:pt x="1539" y="1394"/>
                  <a:pt x="1539" y="1397"/>
                </a:cubicBezTo>
                <a:cubicBezTo>
                  <a:pt x="1594" y="1400"/>
                  <a:pt x="1648" y="1403"/>
                  <a:pt x="1713" y="1407"/>
                </a:cubicBezTo>
                <a:cubicBezTo>
                  <a:pt x="1657" y="1456"/>
                  <a:pt x="1598" y="1458"/>
                  <a:pt x="1540" y="1455"/>
                </a:cubicBezTo>
                <a:close/>
                <a:moveTo>
                  <a:pt x="1783" y="1560"/>
                </a:moveTo>
                <a:cubicBezTo>
                  <a:pt x="1731" y="1644"/>
                  <a:pt x="1652" y="1685"/>
                  <a:pt x="1555" y="1700"/>
                </a:cubicBezTo>
                <a:cubicBezTo>
                  <a:pt x="1566" y="1630"/>
                  <a:pt x="1619" y="1525"/>
                  <a:pt x="1670" y="1487"/>
                </a:cubicBezTo>
                <a:cubicBezTo>
                  <a:pt x="1695" y="1468"/>
                  <a:pt x="1723" y="1440"/>
                  <a:pt x="1766" y="1458"/>
                </a:cubicBezTo>
                <a:cubicBezTo>
                  <a:pt x="1748" y="1499"/>
                  <a:pt x="1715" y="1526"/>
                  <a:pt x="1696" y="1562"/>
                </a:cubicBezTo>
                <a:cubicBezTo>
                  <a:pt x="1737" y="1546"/>
                  <a:pt x="1755" y="1505"/>
                  <a:pt x="1788" y="1478"/>
                </a:cubicBezTo>
                <a:cubicBezTo>
                  <a:pt x="1798" y="1507"/>
                  <a:pt x="1798" y="1535"/>
                  <a:pt x="1783" y="1560"/>
                </a:cubicBezTo>
                <a:close/>
                <a:moveTo>
                  <a:pt x="2020" y="1513"/>
                </a:moveTo>
                <a:cubicBezTo>
                  <a:pt x="1977" y="1479"/>
                  <a:pt x="1928" y="1453"/>
                  <a:pt x="1877" y="1420"/>
                </a:cubicBezTo>
                <a:cubicBezTo>
                  <a:pt x="1976" y="1446"/>
                  <a:pt x="2128" y="1557"/>
                  <a:pt x="2139" y="1625"/>
                </a:cubicBezTo>
                <a:cubicBezTo>
                  <a:pt x="2100" y="1588"/>
                  <a:pt x="2063" y="1547"/>
                  <a:pt x="2020" y="1513"/>
                </a:cubicBezTo>
                <a:close/>
                <a:moveTo>
                  <a:pt x="2136" y="1740"/>
                </a:moveTo>
                <a:cubicBezTo>
                  <a:pt x="2105" y="1787"/>
                  <a:pt x="2070" y="1810"/>
                  <a:pt x="2023" y="1812"/>
                </a:cubicBezTo>
                <a:cubicBezTo>
                  <a:pt x="1951" y="1815"/>
                  <a:pt x="1895" y="1778"/>
                  <a:pt x="1841" y="1735"/>
                </a:cubicBezTo>
                <a:cubicBezTo>
                  <a:pt x="1915" y="1657"/>
                  <a:pt x="2055" y="1624"/>
                  <a:pt x="2119" y="1669"/>
                </a:cubicBezTo>
                <a:cubicBezTo>
                  <a:pt x="2126" y="1682"/>
                  <a:pt x="2133" y="1696"/>
                  <a:pt x="2140" y="1711"/>
                </a:cubicBezTo>
                <a:cubicBezTo>
                  <a:pt x="2088" y="1732"/>
                  <a:pt x="2035" y="1726"/>
                  <a:pt x="1979" y="1734"/>
                </a:cubicBezTo>
                <a:cubicBezTo>
                  <a:pt x="2023" y="1750"/>
                  <a:pt x="2076" y="1752"/>
                  <a:pt x="2136" y="1740"/>
                </a:cubicBezTo>
                <a:close/>
                <a:moveTo>
                  <a:pt x="2234" y="1625"/>
                </a:moveTo>
                <a:cubicBezTo>
                  <a:pt x="2230" y="1564"/>
                  <a:pt x="2226" y="1504"/>
                  <a:pt x="2222" y="1444"/>
                </a:cubicBezTo>
                <a:cubicBezTo>
                  <a:pt x="2201" y="1509"/>
                  <a:pt x="2223" y="1577"/>
                  <a:pt x="2201" y="1647"/>
                </a:cubicBezTo>
                <a:cubicBezTo>
                  <a:pt x="2114" y="1561"/>
                  <a:pt x="2140" y="1355"/>
                  <a:pt x="2228" y="1285"/>
                </a:cubicBezTo>
                <a:cubicBezTo>
                  <a:pt x="2232" y="1290"/>
                  <a:pt x="2237" y="1295"/>
                  <a:pt x="2241" y="1301"/>
                </a:cubicBezTo>
                <a:cubicBezTo>
                  <a:pt x="2246" y="1310"/>
                  <a:pt x="2252" y="1320"/>
                  <a:pt x="2257" y="1330"/>
                </a:cubicBezTo>
                <a:cubicBezTo>
                  <a:pt x="2298" y="1417"/>
                  <a:pt x="2296" y="1506"/>
                  <a:pt x="2265" y="1595"/>
                </a:cubicBezTo>
                <a:cubicBezTo>
                  <a:pt x="2261" y="1607"/>
                  <a:pt x="2249" y="1617"/>
                  <a:pt x="2241" y="1629"/>
                </a:cubicBezTo>
                <a:cubicBezTo>
                  <a:pt x="2239" y="1627"/>
                  <a:pt x="2236" y="1626"/>
                  <a:pt x="2234" y="1625"/>
                </a:cubicBezTo>
                <a:close/>
                <a:moveTo>
                  <a:pt x="2704" y="1952"/>
                </a:moveTo>
                <a:cubicBezTo>
                  <a:pt x="2677" y="1991"/>
                  <a:pt x="2640" y="2018"/>
                  <a:pt x="2584" y="2043"/>
                </a:cubicBezTo>
                <a:cubicBezTo>
                  <a:pt x="2548" y="2058"/>
                  <a:pt x="2512" y="2072"/>
                  <a:pt x="2471" y="2066"/>
                </a:cubicBezTo>
                <a:cubicBezTo>
                  <a:pt x="2439" y="2062"/>
                  <a:pt x="2425" y="2052"/>
                  <a:pt x="2412" y="2024"/>
                </a:cubicBezTo>
                <a:cubicBezTo>
                  <a:pt x="2466" y="1999"/>
                  <a:pt x="2534" y="2019"/>
                  <a:pt x="2590" y="1970"/>
                </a:cubicBezTo>
                <a:cubicBezTo>
                  <a:pt x="2564" y="1975"/>
                  <a:pt x="2547" y="1979"/>
                  <a:pt x="2527" y="1982"/>
                </a:cubicBezTo>
                <a:cubicBezTo>
                  <a:pt x="2579" y="1909"/>
                  <a:pt x="2633" y="1900"/>
                  <a:pt x="2704" y="1952"/>
                </a:cubicBezTo>
                <a:close/>
                <a:moveTo>
                  <a:pt x="2379" y="1898"/>
                </a:moveTo>
                <a:cubicBezTo>
                  <a:pt x="2383" y="1845"/>
                  <a:pt x="2401" y="1798"/>
                  <a:pt x="2439" y="1760"/>
                </a:cubicBezTo>
                <a:cubicBezTo>
                  <a:pt x="2456" y="1743"/>
                  <a:pt x="2475" y="1729"/>
                  <a:pt x="2493" y="1712"/>
                </a:cubicBezTo>
                <a:cubicBezTo>
                  <a:pt x="2558" y="1650"/>
                  <a:pt x="2639" y="1638"/>
                  <a:pt x="2728" y="1638"/>
                </a:cubicBezTo>
                <a:cubicBezTo>
                  <a:pt x="2718" y="1670"/>
                  <a:pt x="2711" y="1700"/>
                  <a:pt x="2700" y="1728"/>
                </a:cubicBezTo>
                <a:cubicBezTo>
                  <a:pt x="2659" y="1831"/>
                  <a:pt x="2585" y="1906"/>
                  <a:pt x="2487" y="1955"/>
                </a:cubicBezTo>
                <a:cubicBezTo>
                  <a:pt x="2464" y="1967"/>
                  <a:pt x="2436" y="1967"/>
                  <a:pt x="2410" y="1944"/>
                </a:cubicBezTo>
                <a:cubicBezTo>
                  <a:pt x="2452" y="1887"/>
                  <a:pt x="2491" y="1830"/>
                  <a:pt x="2552" y="1776"/>
                </a:cubicBezTo>
                <a:cubicBezTo>
                  <a:pt x="2534" y="1784"/>
                  <a:pt x="2523" y="1785"/>
                  <a:pt x="2517" y="1791"/>
                </a:cubicBezTo>
                <a:cubicBezTo>
                  <a:pt x="2473" y="1834"/>
                  <a:pt x="2430" y="1877"/>
                  <a:pt x="2384" y="1924"/>
                </a:cubicBezTo>
                <a:cubicBezTo>
                  <a:pt x="2382" y="1914"/>
                  <a:pt x="2379" y="1906"/>
                  <a:pt x="2379" y="1898"/>
                </a:cubicBezTo>
                <a:close/>
                <a:moveTo>
                  <a:pt x="2683" y="1443"/>
                </a:moveTo>
                <a:cubicBezTo>
                  <a:pt x="2629" y="1467"/>
                  <a:pt x="2579" y="1489"/>
                  <a:pt x="2530" y="1511"/>
                </a:cubicBezTo>
                <a:cubicBezTo>
                  <a:pt x="2570" y="1476"/>
                  <a:pt x="2637" y="1447"/>
                  <a:pt x="2683" y="1443"/>
                </a:cubicBezTo>
                <a:close/>
                <a:moveTo>
                  <a:pt x="2634" y="981"/>
                </a:moveTo>
                <a:cubicBezTo>
                  <a:pt x="2626" y="1006"/>
                  <a:pt x="2611" y="1030"/>
                  <a:pt x="2580" y="1044"/>
                </a:cubicBezTo>
                <a:cubicBezTo>
                  <a:pt x="2573" y="995"/>
                  <a:pt x="2565" y="950"/>
                  <a:pt x="2558" y="904"/>
                </a:cubicBezTo>
                <a:cubicBezTo>
                  <a:pt x="2556" y="905"/>
                  <a:pt x="2553" y="905"/>
                  <a:pt x="2550" y="905"/>
                </a:cubicBezTo>
                <a:cubicBezTo>
                  <a:pt x="2550" y="951"/>
                  <a:pt x="2550" y="998"/>
                  <a:pt x="2550" y="1045"/>
                </a:cubicBezTo>
                <a:cubicBezTo>
                  <a:pt x="2515" y="1037"/>
                  <a:pt x="2486" y="1002"/>
                  <a:pt x="2468" y="927"/>
                </a:cubicBezTo>
                <a:cubicBezTo>
                  <a:pt x="2445" y="829"/>
                  <a:pt x="2469" y="739"/>
                  <a:pt x="2537" y="660"/>
                </a:cubicBezTo>
                <a:cubicBezTo>
                  <a:pt x="2633" y="733"/>
                  <a:pt x="2666" y="877"/>
                  <a:pt x="2634" y="981"/>
                </a:cubicBezTo>
                <a:close/>
                <a:moveTo>
                  <a:pt x="2669" y="980"/>
                </a:moveTo>
                <a:cubicBezTo>
                  <a:pt x="2710" y="917"/>
                  <a:pt x="2763" y="873"/>
                  <a:pt x="2823" y="836"/>
                </a:cubicBezTo>
                <a:cubicBezTo>
                  <a:pt x="2746" y="931"/>
                  <a:pt x="2705" y="969"/>
                  <a:pt x="2669" y="980"/>
                </a:cubicBezTo>
                <a:close/>
                <a:moveTo>
                  <a:pt x="2466" y="274"/>
                </a:moveTo>
                <a:cubicBezTo>
                  <a:pt x="2537" y="253"/>
                  <a:pt x="2586" y="204"/>
                  <a:pt x="2632" y="150"/>
                </a:cubicBezTo>
                <a:cubicBezTo>
                  <a:pt x="2639" y="142"/>
                  <a:pt x="2646" y="133"/>
                  <a:pt x="2653" y="125"/>
                </a:cubicBezTo>
                <a:cubicBezTo>
                  <a:pt x="2654" y="124"/>
                  <a:pt x="2656" y="124"/>
                  <a:pt x="2661" y="124"/>
                </a:cubicBezTo>
                <a:cubicBezTo>
                  <a:pt x="2680" y="210"/>
                  <a:pt x="2704" y="295"/>
                  <a:pt x="2761" y="368"/>
                </a:cubicBezTo>
                <a:cubicBezTo>
                  <a:pt x="2827" y="310"/>
                  <a:pt x="2845" y="234"/>
                  <a:pt x="2848" y="155"/>
                </a:cubicBezTo>
                <a:cubicBezTo>
                  <a:pt x="2851" y="97"/>
                  <a:pt x="2835" y="46"/>
                  <a:pt x="2802" y="0"/>
                </a:cubicBezTo>
                <a:cubicBezTo>
                  <a:pt x="2611" y="0"/>
                  <a:pt x="2611" y="0"/>
                  <a:pt x="2611" y="0"/>
                </a:cubicBezTo>
                <a:cubicBezTo>
                  <a:pt x="2617" y="1"/>
                  <a:pt x="2623" y="4"/>
                  <a:pt x="2629" y="7"/>
                </a:cubicBezTo>
                <a:cubicBezTo>
                  <a:pt x="2593" y="53"/>
                  <a:pt x="2559" y="97"/>
                  <a:pt x="2524" y="141"/>
                </a:cubicBezTo>
                <a:cubicBezTo>
                  <a:pt x="2526" y="143"/>
                  <a:pt x="2529" y="144"/>
                  <a:pt x="2531" y="146"/>
                </a:cubicBezTo>
                <a:cubicBezTo>
                  <a:pt x="2569" y="107"/>
                  <a:pt x="2608" y="68"/>
                  <a:pt x="2653" y="22"/>
                </a:cubicBezTo>
                <a:cubicBezTo>
                  <a:pt x="2653" y="96"/>
                  <a:pt x="2615" y="142"/>
                  <a:pt x="2575" y="183"/>
                </a:cubicBezTo>
                <a:cubicBezTo>
                  <a:pt x="2536" y="222"/>
                  <a:pt x="2491" y="257"/>
                  <a:pt x="2428" y="257"/>
                </a:cubicBezTo>
                <a:cubicBezTo>
                  <a:pt x="2455" y="155"/>
                  <a:pt x="2509" y="74"/>
                  <a:pt x="2586" y="7"/>
                </a:cubicBezTo>
                <a:cubicBezTo>
                  <a:pt x="2590" y="3"/>
                  <a:pt x="2594" y="1"/>
                  <a:pt x="2598" y="0"/>
                </a:cubicBezTo>
                <a:cubicBezTo>
                  <a:pt x="2411" y="0"/>
                  <a:pt x="2411" y="0"/>
                  <a:pt x="2411" y="0"/>
                </a:cubicBezTo>
                <a:cubicBezTo>
                  <a:pt x="2449" y="15"/>
                  <a:pt x="2488" y="23"/>
                  <a:pt x="2531" y="21"/>
                </a:cubicBezTo>
                <a:cubicBezTo>
                  <a:pt x="2531" y="20"/>
                  <a:pt x="2532" y="23"/>
                  <a:pt x="2533" y="24"/>
                </a:cubicBezTo>
                <a:cubicBezTo>
                  <a:pt x="2467" y="98"/>
                  <a:pt x="2415" y="196"/>
                  <a:pt x="2403" y="270"/>
                </a:cubicBezTo>
                <a:cubicBezTo>
                  <a:pt x="2423" y="282"/>
                  <a:pt x="2444" y="280"/>
                  <a:pt x="2466" y="274"/>
                </a:cubicBezTo>
                <a:close/>
                <a:moveTo>
                  <a:pt x="2685" y="108"/>
                </a:moveTo>
                <a:cubicBezTo>
                  <a:pt x="2687" y="76"/>
                  <a:pt x="2685" y="37"/>
                  <a:pt x="2727" y="17"/>
                </a:cubicBezTo>
                <a:cubicBezTo>
                  <a:pt x="2746" y="57"/>
                  <a:pt x="2743" y="100"/>
                  <a:pt x="2758" y="138"/>
                </a:cubicBezTo>
                <a:cubicBezTo>
                  <a:pt x="2774" y="97"/>
                  <a:pt x="2754" y="56"/>
                  <a:pt x="2756" y="13"/>
                </a:cubicBezTo>
                <a:cubicBezTo>
                  <a:pt x="2785" y="25"/>
                  <a:pt x="2806" y="44"/>
                  <a:pt x="2814" y="71"/>
                </a:cubicBezTo>
                <a:cubicBezTo>
                  <a:pt x="2843" y="166"/>
                  <a:pt x="2822" y="252"/>
                  <a:pt x="2769" y="335"/>
                </a:cubicBezTo>
                <a:cubicBezTo>
                  <a:pt x="2723" y="280"/>
                  <a:pt x="2680" y="171"/>
                  <a:pt x="2685" y="108"/>
                </a:cubicBezTo>
                <a:close/>
                <a:moveTo>
                  <a:pt x="1917" y="2102"/>
                </a:moveTo>
                <a:cubicBezTo>
                  <a:pt x="1881" y="2113"/>
                  <a:pt x="1849" y="2138"/>
                  <a:pt x="1812" y="2160"/>
                </a:cubicBezTo>
                <a:cubicBezTo>
                  <a:pt x="1801" y="2061"/>
                  <a:pt x="1760" y="1974"/>
                  <a:pt x="1698" y="1890"/>
                </a:cubicBezTo>
                <a:cubicBezTo>
                  <a:pt x="1694" y="1898"/>
                  <a:pt x="1690" y="1903"/>
                  <a:pt x="1690" y="1907"/>
                </a:cubicBezTo>
                <a:cubicBezTo>
                  <a:pt x="1693" y="1959"/>
                  <a:pt x="1668" y="2002"/>
                  <a:pt x="1648" y="2046"/>
                </a:cubicBezTo>
                <a:cubicBezTo>
                  <a:pt x="1632" y="2083"/>
                  <a:pt x="1612" y="2118"/>
                  <a:pt x="1593" y="2154"/>
                </a:cubicBezTo>
                <a:cubicBezTo>
                  <a:pt x="1566" y="2147"/>
                  <a:pt x="1535" y="2139"/>
                  <a:pt x="1505" y="2130"/>
                </a:cubicBezTo>
                <a:cubicBezTo>
                  <a:pt x="1475" y="2122"/>
                  <a:pt x="1445" y="2111"/>
                  <a:pt x="1412" y="2101"/>
                </a:cubicBezTo>
                <a:cubicBezTo>
                  <a:pt x="1406" y="2121"/>
                  <a:pt x="1404" y="2141"/>
                  <a:pt x="1405" y="2160"/>
                </a:cubicBezTo>
                <a:cubicBezTo>
                  <a:pt x="1405" y="2160"/>
                  <a:pt x="1405" y="2160"/>
                  <a:pt x="1405" y="2161"/>
                </a:cubicBezTo>
                <a:cubicBezTo>
                  <a:pt x="1427" y="2161"/>
                  <a:pt x="1427" y="2161"/>
                  <a:pt x="1427" y="2161"/>
                </a:cubicBezTo>
                <a:cubicBezTo>
                  <a:pt x="1427" y="2160"/>
                  <a:pt x="1427" y="2160"/>
                  <a:pt x="1427" y="2160"/>
                </a:cubicBezTo>
                <a:cubicBezTo>
                  <a:pt x="1427" y="2160"/>
                  <a:pt x="1427" y="2160"/>
                  <a:pt x="1427" y="2160"/>
                </a:cubicBezTo>
                <a:cubicBezTo>
                  <a:pt x="1425" y="2151"/>
                  <a:pt x="1427" y="2142"/>
                  <a:pt x="1427" y="2136"/>
                </a:cubicBezTo>
                <a:cubicBezTo>
                  <a:pt x="1461" y="2144"/>
                  <a:pt x="1493" y="2152"/>
                  <a:pt x="1525" y="2157"/>
                </a:cubicBezTo>
                <a:cubicBezTo>
                  <a:pt x="1529" y="2158"/>
                  <a:pt x="1533" y="2159"/>
                  <a:pt x="1536" y="2160"/>
                </a:cubicBezTo>
                <a:cubicBezTo>
                  <a:pt x="1537" y="2160"/>
                  <a:pt x="1538" y="2160"/>
                  <a:pt x="1539" y="2161"/>
                </a:cubicBezTo>
                <a:cubicBezTo>
                  <a:pt x="1622" y="2161"/>
                  <a:pt x="1622" y="2161"/>
                  <a:pt x="1622" y="2161"/>
                </a:cubicBezTo>
                <a:cubicBezTo>
                  <a:pt x="1622" y="2160"/>
                  <a:pt x="1622" y="2160"/>
                  <a:pt x="1622" y="2160"/>
                </a:cubicBezTo>
                <a:cubicBezTo>
                  <a:pt x="1626" y="2140"/>
                  <a:pt x="1633" y="2119"/>
                  <a:pt x="1645" y="2099"/>
                </a:cubicBezTo>
                <a:cubicBezTo>
                  <a:pt x="1670" y="2052"/>
                  <a:pt x="1698" y="2007"/>
                  <a:pt x="1713" y="1950"/>
                </a:cubicBezTo>
                <a:cubicBezTo>
                  <a:pt x="1728" y="1978"/>
                  <a:pt x="1745" y="2005"/>
                  <a:pt x="1757" y="2034"/>
                </a:cubicBezTo>
                <a:cubicBezTo>
                  <a:pt x="1774" y="2075"/>
                  <a:pt x="1786" y="2116"/>
                  <a:pt x="1788" y="2160"/>
                </a:cubicBezTo>
                <a:cubicBezTo>
                  <a:pt x="1788" y="2160"/>
                  <a:pt x="1788" y="2160"/>
                  <a:pt x="1789" y="2161"/>
                </a:cubicBezTo>
                <a:cubicBezTo>
                  <a:pt x="1851" y="2161"/>
                  <a:pt x="1851" y="2161"/>
                  <a:pt x="1851" y="2161"/>
                </a:cubicBezTo>
                <a:cubicBezTo>
                  <a:pt x="1852" y="2160"/>
                  <a:pt x="1852" y="2160"/>
                  <a:pt x="1852" y="2160"/>
                </a:cubicBezTo>
                <a:cubicBezTo>
                  <a:pt x="1868" y="2146"/>
                  <a:pt x="1889" y="2137"/>
                  <a:pt x="1908" y="2127"/>
                </a:cubicBezTo>
                <a:cubicBezTo>
                  <a:pt x="1926" y="2116"/>
                  <a:pt x="1948" y="2110"/>
                  <a:pt x="1972" y="2122"/>
                </a:cubicBezTo>
                <a:cubicBezTo>
                  <a:pt x="1967" y="2135"/>
                  <a:pt x="1961" y="2147"/>
                  <a:pt x="1956" y="2160"/>
                </a:cubicBezTo>
                <a:cubicBezTo>
                  <a:pt x="1955" y="2160"/>
                  <a:pt x="1955" y="2160"/>
                  <a:pt x="1955" y="2161"/>
                </a:cubicBezTo>
                <a:cubicBezTo>
                  <a:pt x="1980" y="2161"/>
                  <a:pt x="1980" y="2161"/>
                  <a:pt x="1980" y="2161"/>
                </a:cubicBezTo>
                <a:cubicBezTo>
                  <a:pt x="1980" y="2160"/>
                  <a:pt x="1980" y="2160"/>
                  <a:pt x="1981" y="2160"/>
                </a:cubicBezTo>
                <a:cubicBezTo>
                  <a:pt x="1994" y="2141"/>
                  <a:pt x="2013" y="2125"/>
                  <a:pt x="2042" y="2115"/>
                </a:cubicBezTo>
                <a:cubicBezTo>
                  <a:pt x="1995" y="2097"/>
                  <a:pt x="1954" y="2090"/>
                  <a:pt x="1917" y="2102"/>
                </a:cubicBezTo>
                <a:close/>
                <a:moveTo>
                  <a:pt x="121" y="115"/>
                </a:moveTo>
                <a:cubicBezTo>
                  <a:pt x="137" y="79"/>
                  <a:pt x="133" y="39"/>
                  <a:pt x="129" y="0"/>
                </a:cubicBezTo>
                <a:cubicBezTo>
                  <a:pt x="109" y="0"/>
                  <a:pt x="109" y="0"/>
                  <a:pt x="109" y="0"/>
                </a:cubicBezTo>
                <a:cubicBezTo>
                  <a:pt x="115" y="53"/>
                  <a:pt x="113" y="105"/>
                  <a:pt x="76" y="151"/>
                </a:cubicBezTo>
                <a:cubicBezTo>
                  <a:pt x="54" y="179"/>
                  <a:pt x="37" y="212"/>
                  <a:pt x="0" y="236"/>
                </a:cubicBezTo>
                <a:cubicBezTo>
                  <a:pt x="0" y="259"/>
                  <a:pt x="0" y="259"/>
                  <a:pt x="0" y="259"/>
                </a:cubicBezTo>
                <a:cubicBezTo>
                  <a:pt x="3" y="259"/>
                  <a:pt x="5" y="258"/>
                  <a:pt x="7" y="257"/>
                </a:cubicBezTo>
                <a:cubicBezTo>
                  <a:pt x="59" y="221"/>
                  <a:pt x="97" y="172"/>
                  <a:pt x="121" y="115"/>
                </a:cubicBezTo>
                <a:close/>
                <a:moveTo>
                  <a:pt x="1024" y="90"/>
                </a:moveTo>
                <a:cubicBezTo>
                  <a:pt x="996" y="65"/>
                  <a:pt x="982" y="33"/>
                  <a:pt x="970" y="0"/>
                </a:cubicBezTo>
                <a:cubicBezTo>
                  <a:pt x="945" y="0"/>
                  <a:pt x="945" y="0"/>
                  <a:pt x="945" y="0"/>
                </a:cubicBezTo>
                <a:cubicBezTo>
                  <a:pt x="953" y="25"/>
                  <a:pt x="963" y="50"/>
                  <a:pt x="977" y="75"/>
                </a:cubicBezTo>
                <a:cubicBezTo>
                  <a:pt x="947" y="66"/>
                  <a:pt x="916" y="59"/>
                  <a:pt x="887" y="46"/>
                </a:cubicBezTo>
                <a:cubicBezTo>
                  <a:pt x="857" y="34"/>
                  <a:pt x="829" y="19"/>
                  <a:pt x="803" y="0"/>
                </a:cubicBezTo>
                <a:cubicBezTo>
                  <a:pt x="767" y="0"/>
                  <a:pt x="767" y="0"/>
                  <a:pt x="767" y="0"/>
                </a:cubicBezTo>
                <a:cubicBezTo>
                  <a:pt x="842" y="59"/>
                  <a:pt x="930" y="92"/>
                  <a:pt x="1030" y="108"/>
                </a:cubicBezTo>
                <a:cubicBezTo>
                  <a:pt x="1027" y="99"/>
                  <a:pt x="1027" y="93"/>
                  <a:pt x="1024" y="90"/>
                </a:cubicBezTo>
                <a:close/>
                <a:moveTo>
                  <a:pt x="39" y="0"/>
                </a:moveTo>
                <a:cubicBezTo>
                  <a:pt x="38" y="7"/>
                  <a:pt x="37" y="14"/>
                  <a:pt x="37" y="20"/>
                </a:cubicBezTo>
                <a:cubicBezTo>
                  <a:pt x="36" y="34"/>
                  <a:pt x="35" y="48"/>
                  <a:pt x="35" y="61"/>
                </a:cubicBezTo>
                <a:cubicBezTo>
                  <a:pt x="48" y="42"/>
                  <a:pt x="55" y="21"/>
                  <a:pt x="58" y="0"/>
                </a:cubicBezTo>
                <a:lnTo>
                  <a:pt x="39" y="0"/>
                </a:lnTo>
                <a:close/>
                <a:moveTo>
                  <a:pt x="627" y="188"/>
                </a:moveTo>
                <a:cubicBezTo>
                  <a:pt x="673" y="167"/>
                  <a:pt x="707" y="144"/>
                  <a:pt x="726" y="110"/>
                </a:cubicBezTo>
                <a:cubicBezTo>
                  <a:pt x="743" y="78"/>
                  <a:pt x="748" y="39"/>
                  <a:pt x="759" y="0"/>
                </a:cubicBezTo>
                <a:cubicBezTo>
                  <a:pt x="730" y="0"/>
                  <a:pt x="730" y="0"/>
                  <a:pt x="730" y="0"/>
                </a:cubicBezTo>
                <a:cubicBezTo>
                  <a:pt x="736" y="29"/>
                  <a:pt x="723" y="57"/>
                  <a:pt x="714" y="85"/>
                </a:cubicBezTo>
                <a:cubicBezTo>
                  <a:pt x="708" y="106"/>
                  <a:pt x="697" y="126"/>
                  <a:pt x="672" y="134"/>
                </a:cubicBezTo>
                <a:cubicBezTo>
                  <a:pt x="655" y="90"/>
                  <a:pt x="642" y="49"/>
                  <a:pt x="622" y="10"/>
                </a:cubicBezTo>
                <a:cubicBezTo>
                  <a:pt x="621" y="7"/>
                  <a:pt x="619" y="3"/>
                  <a:pt x="618" y="0"/>
                </a:cubicBezTo>
                <a:cubicBezTo>
                  <a:pt x="595" y="0"/>
                  <a:pt x="595" y="0"/>
                  <a:pt x="595" y="0"/>
                </a:cubicBezTo>
                <a:cubicBezTo>
                  <a:pt x="605" y="20"/>
                  <a:pt x="614" y="42"/>
                  <a:pt x="624" y="63"/>
                </a:cubicBezTo>
                <a:cubicBezTo>
                  <a:pt x="641" y="101"/>
                  <a:pt x="650" y="139"/>
                  <a:pt x="627" y="188"/>
                </a:cubicBezTo>
                <a:close/>
                <a:moveTo>
                  <a:pt x="66" y="566"/>
                </a:moveTo>
                <a:cubicBezTo>
                  <a:pt x="44" y="567"/>
                  <a:pt x="22" y="569"/>
                  <a:pt x="0" y="571"/>
                </a:cubicBezTo>
                <a:cubicBezTo>
                  <a:pt x="0" y="593"/>
                  <a:pt x="0" y="593"/>
                  <a:pt x="0" y="593"/>
                </a:cubicBezTo>
                <a:cubicBezTo>
                  <a:pt x="16" y="593"/>
                  <a:pt x="32" y="591"/>
                  <a:pt x="49" y="589"/>
                </a:cubicBezTo>
                <a:cubicBezTo>
                  <a:pt x="40" y="628"/>
                  <a:pt x="19" y="653"/>
                  <a:pt x="0" y="679"/>
                </a:cubicBezTo>
                <a:cubicBezTo>
                  <a:pt x="0" y="717"/>
                  <a:pt x="0" y="717"/>
                  <a:pt x="0" y="717"/>
                </a:cubicBezTo>
                <a:cubicBezTo>
                  <a:pt x="32" y="682"/>
                  <a:pt x="56" y="641"/>
                  <a:pt x="70" y="594"/>
                </a:cubicBezTo>
                <a:cubicBezTo>
                  <a:pt x="72" y="587"/>
                  <a:pt x="68" y="579"/>
                  <a:pt x="66" y="566"/>
                </a:cubicBezTo>
                <a:close/>
                <a:moveTo>
                  <a:pt x="1614" y="933"/>
                </a:moveTo>
                <a:cubicBezTo>
                  <a:pt x="1661" y="949"/>
                  <a:pt x="1702" y="956"/>
                  <a:pt x="1739" y="944"/>
                </a:cubicBezTo>
                <a:cubicBezTo>
                  <a:pt x="1775" y="932"/>
                  <a:pt x="1806" y="906"/>
                  <a:pt x="1843" y="884"/>
                </a:cubicBezTo>
                <a:cubicBezTo>
                  <a:pt x="1856" y="983"/>
                  <a:pt x="1898" y="1069"/>
                  <a:pt x="1961" y="1152"/>
                </a:cubicBezTo>
                <a:cubicBezTo>
                  <a:pt x="1965" y="1143"/>
                  <a:pt x="1969" y="1139"/>
                  <a:pt x="1969" y="1135"/>
                </a:cubicBezTo>
                <a:cubicBezTo>
                  <a:pt x="1965" y="1083"/>
                  <a:pt x="1989" y="1040"/>
                  <a:pt x="2008" y="995"/>
                </a:cubicBezTo>
                <a:cubicBezTo>
                  <a:pt x="2024" y="958"/>
                  <a:pt x="2043" y="923"/>
                  <a:pt x="2061" y="886"/>
                </a:cubicBezTo>
                <a:cubicBezTo>
                  <a:pt x="2089" y="893"/>
                  <a:pt x="2120" y="900"/>
                  <a:pt x="2150" y="908"/>
                </a:cubicBezTo>
                <a:cubicBezTo>
                  <a:pt x="2181" y="917"/>
                  <a:pt x="2211" y="927"/>
                  <a:pt x="2243" y="936"/>
                </a:cubicBezTo>
                <a:cubicBezTo>
                  <a:pt x="2267" y="862"/>
                  <a:pt x="2225" y="800"/>
                  <a:pt x="2185" y="740"/>
                </a:cubicBezTo>
                <a:cubicBezTo>
                  <a:pt x="2144" y="679"/>
                  <a:pt x="2088" y="635"/>
                  <a:pt x="2008" y="639"/>
                </a:cubicBezTo>
                <a:cubicBezTo>
                  <a:pt x="2011" y="596"/>
                  <a:pt x="2015" y="557"/>
                  <a:pt x="2016" y="518"/>
                </a:cubicBezTo>
                <a:cubicBezTo>
                  <a:pt x="2016" y="479"/>
                  <a:pt x="2014" y="440"/>
                  <a:pt x="2013" y="394"/>
                </a:cubicBezTo>
                <a:cubicBezTo>
                  <a:pt x="2105" y="477"/>
                  <a:pt x="2206" y="519"/>
                  <a:pt x="2329" y="497"/>
                </a:cubicBezTo>
                <a:cubicBezTo>
                  <a:pt x="2337" y="464"/>
                  <a:pt x="2322" y="436"/>
                  <a:pt x="2313" y="407"/>
                </a:cubicBezTo>
                <a:cubicBezTo>
                  <a:pt x="2290" y="334"/>
                  <a:pt x="2238" y="284"/>
                  <a:pt x="2178" y="240"/>
                </a:cubicBezTo>
                <a:cubicBezTo>
                  <a:pt x="2110" y="191"/>
                  <a:pt x="2032" y="165"/>
                  <a:pt x="1949" y="139"/>
                </a:cubicBezTo>
                <a:cubicBezTo>
                  <a:pt x="1934" y="92"/>
                  <a:pt x="1918" y="46"/>
                  <a:pt x="1898" y="0"/>
                </a:cubicBezTo>
                <a:cubicBezTo>
                  <a:pt x="1843" y="0"/>
                  <a:pt x="1843" y="0"/>
                  <a:pt x="1843" y="0"/>
                </a:cubicBezTo>
                <a:cubicBezTo>
                  <a:pt x="1870" y="53"/>
                  <a:pt x="1893" y="107"/>
                  <a:pt x="1915" y="163"/>
                </a:cubicBezTo>
                <a:cubicBezTo>
                  <a:pt x="1895" y="179"/>
                  <a:pt x="1875" y="192"/>
                  <a:pt x="1858" y="208"/>
                </a:cubicBezTo>
                <a:cubicBezTo>
                  <a:pt x="1804" y="260"/>
                  <a:pt x="1767" y="322"/>
                  <a:pt x="1753" y="395"/>
                </a:cubicBezTo>
                <a:cubicBezTo>
                  <a:pt x="1746" y="430"/>
                  <a:pt x="1750" y="467"/>
                  <a:pt x="1751" y="503"/>
                </a:cubicBezTo>
                <a:cubicBezTo>
                  <a:pt x="1751" y="518"/>
                  <a:pt x="1763" y="523"/>
                  <a:pt x="1777" y="525"/>
                </a:cubicBezTo>
                <a:cubicBezTo>
                  <a:pt x="1817" y="528"/>
                  <a:pt x="1848" y="508"/>
                  <a:pt x="1878" y="489"/>
                </a:cubicBezTo>
                <a:cubicBezTo>
                  <a:pt x="1903" y="474"/>
                  <a:pt x="1923" y="452"/>
                  <a:pt x="1947" y="431"/>
                </a:cubicBezTo>
                <a:cubicBezTo>
                  <a:pt x="1962" y="496"/>
                  <a:pt x="1960" y="561"/>
                  <a:pt x="1961" y="629"/>
                </a:cubicBezTo>
                <a:cubicBezTo>
                  <a:pt x="1940" y="622"/>
                  <a:pt x="1923" y="612"/>
                  <a:pt x="1905" y="609"/>
                </a:cubicBezTo>
                <a:cubicBezTo>
                  <a:pt x="1859" y="600"/>
                  <a:pt x="1822" y="621"/>
                  <a:pt x="1792" y="651"/>
                </a:cubicBezTo>
                <a:cubicBezTo>
                  <a:pt x="1758" y="683"/>
                  <a:pt x="1734" y="723"/>
                  <a:pt x="1721" y="768"/>
                </a:cubicBezTo>
                <a:cubicBezTo>
                  <a:pt x="1714" y="792"/>
                  <a:pt x="1706" y="816"/>
                  <a:pt x="1697" y="840"/>
                </a:cubicBezTo>
                <a:cubicBezTo>
                  <a:pt x="1683" y="879"/>
                  <a:pt x="1663" y="914"/>
                  <a:pt x="1614" y="933"/>
                </a:cubicBezTo>
                <a:close/>
                <a:moveTo>
                  <a:pt x="1936" y="396"/>
                </a:moveTo>
                <a:cubicBezTo>
                  <a:pt x="1927" y="413"/>
                  <a:pt x="1917" y="431"/>
                  <a:pt x="1903" y="444"/>
                </a:cubicBezTo>
                <a:cubicBezTo>
                  <a:pt x="1869" y="476"/>
                  <a:pt x="1831" y="502"/>
                  <a:pt x="1781" y="504"/>
                </a:cubicBezTo>
                <a:cubicBezTo>
                  <a:pt x="1740" y="408"/>
                  <a:pt x="1819" y="236"/>
                  <a:pt x="1901" y="238"/>
                </a:cubicBezTo>
                <a:cubicBezTo>
                  <a:pt x="1907" y="300"/>
                  <a:pt x="1871" y="349"/>
                  <a:pt x="1850" y="409"/>
                </a:cubicBezTo>
                <a:cubicBezTo>
                  <a:pt x="1895" y="368"/>
                  <a:pt x="1905" y="314"/>
                  <a:pt x="1928" y="266"/>
                </a:cubicBezTo>
                <a:cubicBezTo>
                  <a:pt x="1962" y="312"/>
                  <a:pt x="1960" y="354"/>
                  <a:pt x="1936" y="396"/>
                </a:cubicBezTo>
                <a:close/>
                <a:moveTo>
                  <a:pt x="2125" y="708"/>
                </a:moveTo>
                <a:cubicBezTo>
                  <a:pt x="2175" y="755"/>
                  <a:pt x="2209" y="811"/>
                  <a:pt x="2228" y="877"/>
                </a:cubicBezTo>
                <a:cubicBezTo>
                  <a:pt x="2230" y="886"/>
                  <a:pt x="2228" y="896"/>
                  <a:pt x="2228" y="901"/>
                </a:cubicBezTo>
                <a:cubicBezTo>
                  <a:pt x="2194" y="894"/>
                  <a:pt x="2162" y="887"/>
                  <a:pt x="2130" y="882"/>
                </a:cubicBezTo>
                <a:cubicBezTo>
                  <a:pt x="2101" y="877"/>
                  <a:pt x="2076" y="867"/>
                  <a:pt x="2060" y="849"/>
                </a:cubicBezTo>
                <a:cubicBezTo>
                  <a:pt x="2057" y="817"/>
                  <a:pt x="2054" y="789"/>
                  <a:pt x="2051" y="758"/>
                </a:cubicBezTo>
                <a:cubicBezTo>
                  <a:pt x="2078" y="775"/>
                  <a:pt x="2101" y="790"/>
                  <a:pt x="2123" y="804"/>
                </a:cubicBezTo>
                <a:cubicBezTo>
                  <a:pt x="2098" y="769"/>
                  <a:pt x="2059" y="747"/>
                  <a:pt x="2048" y="703"/>
                </a:cubicBezTo>
                <a:cubicBezTo>
                  <a:pt x="2083" y="684"/>
                  <a:pt x="2101" y="685"/>
                  <a:pt x="2125" y="708"/>
                </a:cubicBezTo>
                <a:close/>
                <a:moveTo>
                  <a:pt x="1988" y="259"/>
                </a:moveTo>
                <a:cubicBezTo>
                  <a:pt x="2030" y="285"/>
                  <a:pt x="2069" y="309"/>
                  <a:pt x="2108" y="333"/>
                </a:cubicBezTo>
                <a:cubicBezTo>
                  <a:pt x="2110" y="331"/>
                  <a:pt x="2111" y="329"/>
                  <a:pt x="2113" y="327"/>
                </a:cubicBezTo>
                <a:cubicBezTo>
                  <a:pt x="2078" y="296"/>
                  <a:pt x="2042" y="266"/>
                  <a:pt x="2007" y="236"/>
                </a:cubicBezTo>
                <a:cubicBezTo>
                  <a:pt x="2036" y="214"/>
                  <a:pt x="2082" y="215"/>
                  <a:pt x="2150" y="250"/>
                </a:cubicBezTo>
                <a:cubicBezTo>
                  <a:pt x="2239" y="296"/>
                  <a:pt x="2292" y="372"/>
                  <a:pt x="2308" y="476"/>
                </a:cubicBezTo>
                <a:cubicBezTo>
                  <a:pt x="2190" y="501"/>
                  <a:pt x="2059" y="433"/>
                  <a:pt x="2001" y="341"/>
                </a:cubicBezTo>
                <a:cubicBezTo>
                  <a:pt x="1987" y="318"/>
                  <a:pt x="1979" y="291"/>
                  <a:pt x="1988" y="259"/>
                </a:cubicBezTo>
                <a:close/>
                <a:moveTo>
                  <a:pt x="1979" y="368"/>
                </a:moveTo>
                <a:cubicBezTo>
                  <a:pt x="2000" y="440"/>
                  <a:pt x="1999" y="509"/>
                  <a:pt x="1988" y="578"/>
                </a:cubicBezTo>
                <a:cubicBezTo>
                  <a:pt x="1966" y="458"/>
                  <a:pt x="1963" y="402"/>
                  <a:pt x="1979" y="368"/>
                </a:cubicBezTo>
                <a:close/>
                <a:moveTo>
                  <a:pt x="1945" y="869"/>
                </a:moveTo>
                <a:cubicBezTo>
                  <a:pt x="1959" y="825"/>
                  <a:pt x="1960" y="777"/>
                  <a:pt x="1986" y="737"/>
                </a:cubicBezTo>
                <a:cubicBezTo>
                  <a:pt x="1992" y="740"/>
                  <a:pt x="1995" y="740"/>
                  <a:pt x="1997" y="742"/>
                </a:cubicBezTo>
                <a:cubicBezTo>
                  <a:pt x="1999" y="743"/>
                  <a:pt x="2002" y="745"/>
                  <a:pt x="2003" y="747"/>
                </a:cubicBezTo>
                <a:cubicBezTo>
                  <a:pt x="2042" y="811"/>
                  <a:pt x="2046" y="876"/>
                  <a:pt x="2011" y="942"/>
                </a:cubicBezTo>
                <a:cubicBezTo>
                  <a:pt x="1986" y="989"/>
                  <a:pt x="1959" y="1035"/>
                  <a:pt x="1945" y="1092"/>
                </a:cubicBezTo>
                <a:cubicBezTo>
                  <a:pt x="1930" y="1064"/>
                  <a:pt x="1912" y="1038"/>
                  <a:pt x="1900" y="1009"/>
                </a:cubicBezTo>
                <a:cubicBezTo>
                  <a:pt x="1877" y="956"/>
                  <a:pt x="1862" y="901"/>
                  <a:pt x="1866" y="842"/>
                </a:cubicBezTo>
                <a:cubicBezTo>
                  <a:pt x="1870" y="774"/>
                  <a:pt x="1894" y="744"/>
                  <a:pt x="1955" y="730"/>
                </a:cubicBezTo>
                <a:cubicBezTo>
                  <a:pt x="1948" y="777"/>
                  <a:pt x="1935" y="822"/>
                  <a:pt x="1945" y="869"/>
                </a:cubicBezTo>
                <a:close/>
                <a:moveTo>
                  <a:pt x="1732" y="801"/>
                </a:moveTo>
                <a:cubicBezTo>
                  <a:pt x="1743" y="766"/>
                  <a:pt x="1763" y="738"/>
                  <a:pt x="1785" y="711"/>
                </a:cubicBezTo>
                <a:cubicBezTo>
                  <a:pt x="1803" y="690"/>
                  <a:pt x="1826" y="677"/>
                  <a:pt x="1858" y="680"/>
                </a:cubicBezTo>
                <a:cubicBezTo>
                  <a:pt x="1842" y="705"/>
                  <a:pt x="1827" y="727"/>
                  <a:pt x="1812" y="750"/>
                </a:cubicBezTo>
                <a:cubicBezTo>
                  <a:pt x="1831" y="739"/>
                  <a:pt x="1845" y="723"/>
                  <a:pt x="1861" y="710"/>
                </a:cubicBezTo>
                <a:cubicBezTo>
                  <a:pt x="1876" y="697"/>
                  <a:pt x="1891" y="681"/>
                  <a:pt x="1917" y="691"/>
                </a:cubicBezTo>
                <a:cubicBezTo>
                  <a:pt x="1899" y="715"/>
                  <a:pt x="1882" y="736"/>
                  <a:pt x="1866" y="759"/>
                </a:cubicBezTo>
                <a:cubicBezTo>
                  <a:pt x="1851" y="783"/>
                  <a:pt x="1856" y="817"/>
                  <a:pt x="1829" y="836"/>
                </a:cubicBezTo>
                <a:cubicBezTo>
                  <a:pt x="1822" y="884"/>
                  <a:pt x="1782" y="899"/>
                  <a:pt x="1747" y="919"/>
                </a:cubicBezTo>
                <a:cubicBezTo>
                  <a:pt x="1729" y="929"/>
                  <a:pt x="1707" y="936"/>
                  <a:pt x="1683" y="925"/>
                </a:cubicBezTo>
                <a:cubicBezTo>
                  <a:pt x="1701" y="881"/>
                  <a:pt x="1720" y="842"/>
                  <a:pt x="1732" y="801"/>
                </a:cubicBezTo>
                <a:close/>
                <a:moveTo>
                  <a:pt x="1452" y="0"/>
                </a:moveTo>
                <a:cubicBezTo>
                  <a:pt x="1427" y="0"/>
                  <a:pt x="1427" y="0"/>
                  <a:pt x="1427" y="0"/>
                </a:cubicBezTo>
                <a:cubicBezTo>
                  <a:pt x="1429" y="3"/>
                  <a:pt x="1431" y="6"/>
                  <a:pt x="1433" y="9"/>
                </a:cubicBezTo>
                <a:cubicBezTo>
                  <a:pt x="1439" y="6"/>
                  <a:pt x="1447" y="4"/>
                  <a:pt x="1452" y="0"/>
                </a:cubicBezTo>
                <a:close/>
                <a:moveTo>
                  <a:pt x="1120" y="346"/>
                </a:moveTo>
                <a:cubicBezTo>
                  <a:pt x="1142" y="357"/>
                  <a:pt x="1167" y="363"/>
                  <a:pt x="1190" y="371"/>
                </a:cubicBezTo>
                <a:cubicBezTo>
                  <a:pt x="1156" y="429"/>
                  <a:pt x="1125" y="484"/>
                  <a:pt x="1092" y="541"/>
                </a:cubicBezTo>
                <a:cubicBezTo>
                  <a:pt x="1103" y="549"/>
                  <a:pt x="1109" y="556"/>
                  <a:pt x="1116" y="557"/>
                </a:cubicBezTo>
                <a:cubicBezTo>
                  <a:pt x="1178" y="567"/>
                  <a:pt x="1239" y="558"/>
                  <a:pt x="1296" y="533"/>
                </a:cubicBezTo>
                <a:cubicBezTo>
                  <a:pt x="1339" y="514"/>
                  <a:pt x="1366" y="474"/>
                  <a:pt x="1394" y="437"/>
                </a:cubicBezTo>
                <a:cubicBezTo>
                  <a:pt x="1419" y="403"/>
                  <a:pt x="1432" y="365"/>
                  <a:pt x="1440" y="325"/>
                </a:cubicBezTo>
                <a:cubicBezTo>
                  <a:pt x="1443" y="310"/>
                  <a:pt x="1447" y="295"/>
                  <a:pt x="1470" y="290"/>
                </a:cubicBezTo>
                <a:cubicBezTo>
                  <a:pt x="1448" y="349"/>
                  <a:pt x="1453" y="405"/>
                  <a:pt x="1465" y="462"/>
                </a:cubicBezTo>
                <a:cubicBezTo>
                  <a:pt x="1478" y="521"/>
                  <a:pt x="1512" y="569"/>
                  <a:pt x="1553" y="614"/>
                </a:cubicBezTo>
                <a:cubicBezTo>
                  <a:pt x="1613" y="558"/>
                  <a:pt x="1638" y="487"/>
                  <a:pt x="1643" y="409"/>
                </a:cubicBezTo>
                <a:cubicBezTo>
                  <a:pt x="1649" y="331"/>
                  <a:pt x="1630" y="259"/>
                  <a:pt x="1573" y="199"/>
                </a:cubicBezTo>
                <a:cubicBezTo>
                  <a:pt x="1619" y="136"/>
                  <a:pt x="1655" y="70"/>
                  <a:pt x="1677" y="0"/>
                </a:cubicBezTo>
                <a:cubicBezTo>
                  <a:pt x="1653" y="0"/>
                  <a:pt x="1653" y="0"/>
                  <a:pt x="1653" y="0"/>
                </a:cubicBezTo>
                <a:cubicBezTo>
                  <a:pt x="1644" y="30"/>
                  <a:pt x="1632" y="58"/>
                  <a:pt x="1618" y="77"/>
                </a:cubicBezTo>
                <a:cubicBezTo>
                  <a:pt x="1626" y="51"/>
                  <a:pt x="1634" y="25"/>
                  <a:pt x="1641" y="0"/>
                </a:cubicBezTo>
                <a:cubicBezTo>
                  <a:pt x="1622" y="0"/>
                  <a:pt x="1622" y="0"/>
                  <a:pt x="1622" y="0"/>
                </a:cubicBezTo>
                <a:cubicBezTo>
                  <a:pt x="1613" y="27"/>
                  <a:pt x="1603" y="54"/>
                  <a:pt x="1589" y="80"/>
                </a:cubicBezTo>
                <a:cubicBezTo>
                  <a:pt x="1550" y="152"/>
                  <a:pt x="1507" y="223"/>
                  <a:pt x="1437" y="275"/>
                </a:cubicBezTo>
                <a:cubicBezTo>
                  <a:pt x="1362" y="178"/>
                  <a:pt x="1190" y="143"/>
                  <a:pt x="1043" y="260"/>
                </a:cubicBezTo>
                <a:cubicBezTo>
                  <a:pt x="1046" y="307"/>
                  <a:pt x="1083" y="328"/>
                  <a:pt x="1120" y="346"/>
                </a:cubicBezTo>
                <a:close/>
                <a:moveTo>
                  <a:pt x="1480" y="348"/>
                </a:moveTo>
                <a:cubicBezTo>
                  <a:pt x="1485" y="317"/>
                  <a:pt x="1498" y="287"/>
                  <a:pt x="1536" y="274"/>
                </a:cubicBezTo>
                <a:cubicBezTo>
                  <a:pt x="1553" y="323"/>
                  <a:pt x="1537" y="376"/>
                  <a:pt x="1565" y="418"/>
                </a:cubicBezTo>
                <a:cubicBezTo>
                  <a:pt x="1566" y="376"/>
                  <a:pt x="1568" y="333"/>
                  <a:pt x="1569" y="284"/>
                </a:cubicBezTo>
                <a:cubicBezTo>
                  <a:pt x="1601" y="300"/>
                  <a:pt x="1611" y="320"/>
                  <a:pt x="1616" y="345"/>
                </a:cubicBezTo>
                <a:cubicBezTo>
                  <a:pt x="1627" y="394"/>
                  <a:pt x="1620" y="442"/>
                  <a:pt x="1606" y="489"/>
                </a:cubicBezTo>
                <a:cubicBezTo>
                  <a:pt x="1596" y="524"/>
                  <a:pt x="1582" y="556"/>
                  <a:pt x="1549" y="583"/>
                </a:cubicBezTo>
                <a:cubicBezTo>
                  <a:pt x="1533" y="556"/>
                  <a:pt x="1516" y="533"/>
                  <a:pt x="1503" y="507"/>
                </a:cubicBezTo>
                <a:cubicBezTo>
                  <a:pt x="1478" y="457"/>
                  <a:pt x="1470" y="403"/>
                  <a:pt x="1480" y="348"/>
                </a:cubicBezTo>
                <a:close/>
                <a:moveTo>
                  <a:pt x="1386" y="349"/>
                </a:moveTo>
                <a:cubicBezTo>
                  <a:pt x="1402" y="381"/>
                  <a:pt x="1391" y="405"/>
                  <a:pt x="1376" y="427"/>
                </a:cubicBezTo>
                <a:cubicBezTo>
                  <a:pt x="1342" y="476"/>
                  <a:pt x="1303" y="518"/>
                  <a:pt x="1239" y="528"/>
                </a:cubicBezTo>
                <a:cubicBezTo>
                  <a:pt x="1202" y="533"/>
                  <a:pt x="1166" y="546"/>
                  <a:pt x="1120" y="536"/>
                </a:cubicBezTo>
                <a:cubicBezTo>
                  <a:pt x="1156" y="485"/>
                  <a:pt x="1171" y="429"/>
                  <a:pt x="1213" y="385"/>
                </a:cubicBezTo>
                <a:cubicBezTo>
                  <a:pt x="1252" y="344"/>
                  <a:pt x="1295" y="315"/>
                  <a:pt x="1362" y="332"/>
                </a:cubicBezTo>
                <a:cubicBezTo>
                  <a:pt x="1350" y="349"/>
                  <a:pt x="1343" y="363"/>
                  <a:pt x="1334" y="374"/>
                </a:cubicBezTo>
                <a:cubicBezTo>
                  <a:pt x="1324" y="386"/>
                  <a:pt x="1311" y="395"/>
                  <a:pt x="1300" y="406"/>
                </a:cubicBezTo>
                <a:cubicBezTo>
                  <a:pt x="1290" y="415"/>
                  <a:pt x="1280" y="424"/>
                  <a:pt x="1270" y="434"/>
                </a:cubicBezTo>
                <a:cubicBezTo>
                  <a:pt x="1321" y="422"/>
                  <a:pt x="1354" y="387"/>
                  <a:pt x="1386" y="349"/>
                </a:cubicBezTo>
                <a:close/>
                <a:moveTo>
                  <a:pt x="1263" y="206"/>
                </a:moveTo>
                <a:cubicBezTo>
                  <a:pt x="1299" y="209"/>
                  <a:pt x="1334" y="218"/>
                  <a:pt x="1358" y="257"/>
                </a:cubicBezTo>
                <a:cubicBezTo>
                  <a:pt x="1299" y="266"/>
                  <a:pt x="1241" y="258"/>
                  <a:pt x="1187" y="283"/>
                </a:cubicBezTo>
                <a:cubicBezTo>
                  <a:pt x="1227" y="285"/>
                  <a:pt x="1266" y="286"/>
                  <a:pt x="1315" y="287"/>
                </a:cubicBezTo>
                <a:cubicBezTo>
                  <a:pt x="1277" y="309"/>
                  <a:pt x="1247" y="328"/>
                  <a:pt x="1216" y="345"/>
                </a:cubicBezTo>
                <a:cubicBezTo>
                  <a:pt x="1212" y="347"/>
                  <a:pt x="1207" y="346"/>
                  <a:pt x="1203" y="346"/>
                </a:cubicBezTo>
                <a:cubicBezTo>
                  <a:pt x="1149" y="339"/>
                  <a:pt x="1100" y="322"/>
                  <a:pt x="1062" y="272"/>
                </a:cubicBezTo>
                <a:cubicBezTo>
                  <a:pt x="1123" y="223"/>
                  <a:pt x="1189" y="201"/>
                  <a:pt x="1263" y="206"/>
                </a:cubicBezTo>
                <a:close/>
                <a:moveTo>
                  <a:pt x="77" y="1588"/>
                </a:moveTo>
                <a:cubicBezTo>
                  <a:pt x="125" y="1591"/>
                  <a:pt x="175" y="1588"/>
                  <a:pt x="220" y="1613"/>
                </a:cubicBezTo>
                <a:cubicBezTo>
                  <a:pt x="223" y="1615"/>
                  <a:pt x="229" y="1614"/>
                  <a:pt x="238" y="1614"/>
                </a:cubicBezTo>
                <a:cubicBezTo>
                  <a:pt x="191" y="1521"/>
                  <a:pt x="132" y="1446"/>
                  <a:pt x="48" y="1391"/>
                </a:cubicBezTo>
                <a:cubicBezTo>
                  <a:pt x="84" y="1368"/>
                  <a:pt x="121" y="1351"/>
                  <a:pt x="148" y="1324"/>
                </a:cubicBezTo>
                <a:cubicBezTo>
                  <a:pt x="175" y="1296"/>
                  <a:pt x="187" y="1256"/>
                  <a:pt x="192" y="1206"/>
                </a:cubicBezTo>
                <a:cubicBezTo>
                  <a:pt x="153" y="1242"/>
                  <a:pt x="113" y="1245"/>
                  <a:pt x="72" y="1241"/>
                </a:cubicBezTo>
                <a:cubicBezTo>
                  <a:pt x="48" y="1238"/>
                  <a:pt x="24" y="1236"/>
                  <a:pt x="0" y="1232"/>
                </a:cubicBezTo>
                <a:cubicBezTo>
                  <a:pt x="0" y="1253"/>
                  <a:pt x="0" y="1253"/>
                  <a:pt x="0" y="1253"/>
                </a:cubicBezTo>
                <a:cubicBezTo>
                  <a:pt x="7" y="1254"/>
                  <a:pt x="14" y="1254"/>
                  <a:pt x="22" y="1255"/>
                </a:cubicBezTo>
                <a:cubicBezTo>
                  <a:pt x="64" y="1262"/>
                  <a:pt x="107" y="1262"/>
                  <a:pt x="155" y="1265"/>
                </a:cubicBezTo>
                <a:cubicBezTo>
                  <a:pt x="154" y="1292"/>
                  <a:pt x="139" y="1308"/>
                  <a:pt x="121" y="1320"/>
                </a:cubicBezTo>
                <a:cubicBezTo>
                  <a:pt x="88" y="1342"/>
                  <a:pt x="57" y="1373"/>
                  <a:pt x="12" y="1358"/>
                </a:cubicBezTo>
                <a:cubicBezTo>
                  <a:pt x="8" y="1360"/>
                  <a:pt x="4" y="1362"/>
                  <a:pt x="0" y="1363"/>
                </a:cubicBezTo>
                <a:cubicBezTo>
                  <a:pt x="0" y="1393"/>
                  <a:pt x="0" y="1393"/>
                  <a:pt x="0" y="1393"/>
                </a:cubicBezTo>
                <a:cubicBezTo>
                  <a:pt x="0" y="1393"/>
                  <a:pt x="0" y="1393"/>
                  <a:pt x="1" y="1394"/>
                </a:cubicBezTo>
                <a:cubicBezTo>
                  <a:pt x="55" y="1416"/>
                  <a:pt x="99" y="1453"/>
                  <a:pt x="136" y="1497"/>
                </a:cubicBezTo>
                <a:cubicBezTo>
                  <a:pt x="157" y="1520"/>
                  <a:pt x="173" y="1548"/>
                  <a:pt x="191" y="1574"/>
                </a:cubicBezTo>
                <a:cubicBezTo>
                  <a:pt x="134" y="1561"/>
                  <a:pt x="81" y="1566"/>
                  <a:pt x="28" y="1568"/>
                </a:cubicBezTo>
                <a:cubicBezTo>
                  <a:pt x="18" y="1568"/>
                  <a:pt x="9" y="1568"/>
                  <a:pt x="0" y="1567"/>
                </a:cubicBezTo>
                <a:cubicBezTo>
                  <a:pt x="0" y="1588"/>
                  <a:pt x="0" y="1588"/>
                  <a:pt x="0" y="1588"/>
                </a:cubicBezTo>
                <a:cubicBezTo>
                  <a:pt x="26" y="1588"/>
                  <a:pt x="51" y="1587"/>
                  <a:pt x="77" y="1588"/>
                </a:cubicBezTo>
                <a:close/>
              </a:path>
            </a:pathLst>
          </a:custGeom>
          <a:solidFill>
            <a:schemeClr val="accent1">
              <a:lumMod val="75000"/>
            </a:schemeClr>
          </a:solidFill>
          <a:ln>
            <a:noFill/>
          </a:ln>
        </p:spPr>
      </p:sp>
      <p:grpSp>
        <p:nvGrpSpPr>
          <p:cNvPr id="13" name="Group 12"/>
          <p:cNvGrpSpPr/>
          <p:nvPr/>
        </p:nvGrpSpPr>
        <p:grpSpPr>
          <a:xfrm>
            <a:off x="1838325" y="1262063"/>
            <a:ext cx="5486400" cy="4333875"/>
            <a:chOff x="1838325" y="1262063"/>
            <a:chExt cx="5486400" cy="4333875"/>
          </a:xfrm>
        </p:grpSpPr>
        <p:sp>
          <p:nvSpPr>
            <p:cNvPr id="12" name="Freeform 9"/>
            <p:cNvSpPr/>
            <p:nvPr/>
          </p:nvSpPr>
          <p:spPr bwMode="auto">
            <a:xfrm>
              <a:off x="1838325" y="1262063"/>
              <a:ext cx="5486400" cy="4333875"/>
            </a:xfrm>
            <a:custGeom>
              <a:avLst/>
              <a:gdLst/>
              <a:ahLst/>
              <a:cxnLst/>
              <a:rect l="0" t="0" r="r" b="b"/>
              <a:pathLst>
                <a:path w="1728" h="1364">
                  <a:moveTo>
                    <a:pt x="1628" y="0"/>
                  </a:moveTo>
                  <a:cubicBezTo>
                    <a:pt x="100" y="0"/>
                    <a:pt x="100" y="0"/>
                    <a:pt x="100" y="0"/>
                  </a:cubicBezTo>
                  <a:cubicBezTo>
                    <a:pt x="100" y="0"/>
                    <a:pt x="100" y="0"/>
                    <a:pt x="100" y="0"/>
                  </a:cubicBezTo>
                  <a:cubicBezTo>
                    <a:pt x="45" y="0"/>
                    <a:pt x="0" y="45"/>
                    <a:pt x="0" y="100"/>
                  </a:cubicBezTo>
                  <a:cubicBezTo>
                    <a:pt x="0" y="1264"/>
                    <a:pt x="0" y="1264"/>
                    <a:pt x="0" y="1264"/>
                  </a:cubicBezTo>
                  <a:cubicBezTo>
                    <a:pt x="0" y="1319"/>
                    <a:pt x="45" y="1364"/>
                    <a:pt x="100" y="1364"/>
                  </a:cubicBezTo>
                  <a:cubicBezTo>
                    <a:pt x="100" y="1364"/>
                    <a:pt x="100" y="1364"/>
                    <a:pt x="100" y="1364"/>
                  </a:cubicBezTo>
                  <a:cubicBezTo>
                    <a:pt x="1628" y="1364"/>
                    <a:pt x="1628" y="1364"/>
                    <a:pt x="1628" y="1364"/>
                  </a:cubicBezTo>
                  <a:cubicBezTo>
                    <a:pt x="1683" y="1364"/>
                    <a:pt x="1728" y="1319"/>
                    <a:pt x="1728" y="1264"/>
                  </a:cubicBezTo>
                  <a:cubicBezTo>
                    <a:pt x="1728" y="100"/>
                    <a:pt x="1728" y="100"/>
                    <a:pt x="1728" y="100"/>
                  </a:cubicBezTo>
                  <a:cubicBezTo>
                    <a:pt x="1728" y="45"/>
                    <a:pt x="1683" y="0"/>
                    <a:pt x="1628" y="0"/>
                  </a:cubicBezTo>
                  <a:close/>
                </a:path>
              </a:pathLst>
            </a:custGeom>
            <a:solidFill>
              <a:schemeClr val="bg2"/>
            </a:solidFill>
            <a:ln>
              <a:noFill/>
            </a:ln>
          </p:spPr>
        </p:sp>
        <p:cxnSp>
          <p:nvCxnSpPr>
            <p:cNvPr id="185" name="Straight Connector 184"/>
            <p:cNvCxnSpPr/>
            <p:nvPr/>
          </p:nvCxnSpPr>
          <p:spPr>
            <a:xfrm>
              <a:off x="4057650" y="3862794"/>
              <a:ext cx="10287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reeform 5"/>
            <p:cNvSpPr>
              <a:spLocks noEditPoints="1"/>
            </p:cNvSpPr>
            <p:nvPr/>
          </p:nvSpPr>
          <p:spPr bwMode="auto">
            <a:xfrm>
              <a:off x="2030413" y="1454150"/>
              <a:ext cx="5102225" cy="3949700"/>
            </a:xfrm>
            <a:custGeom>
              <a:avLst/>
              <a:gdLst/>
              <a:ahLst/>
              <a:cxnLst/>
              <a:rect l="0" t="0" r="r" b="b"/>
              <a:pathLst>
                <a:path w="1608" h="1244">
                  <a:moveTo>
                    <a:pt x="1568" y="0"/>
                  </a:moveTo>
                  <a:cubicBezTo>
                    <a:pt x="40" y="0"/>
                    <a:pt x="40" y="0"/>
                    <a:pt x="40" y="0"/>
                  </a:cubicBezTo>
                  <a:cubicBezTo>
                    <a:pt x="19" y="0"/>
                    <a:pt x="0" y="18"/>
                    <a:pt x="0" y="40"/>
                  </a:cubicBezTo>
                  <a:cubicBezTo>
                    <a:pt x="0" y="1204"/>
                    <a:pt x="0" y="1204"/>
                    <a:pt x="0" y="1204"/>
                  </a:cubicBezTo>
                  <a:cubicBezTo>
                    <a:pt x="0" y="1225"/>
                    <a:pt x="19" y="1244"/>
                    <a:pt x="40" y="1244"/>
                  </a:cubicBezTo>
                  <a:cubicBezTo>
                    <a:pt x="1568" y="1244"/>
                    <a:pt x="1568" y="1244"/>
                    <a:pt x="1568" y="1244"/>
                  </a:cubicBezTo>
                  <a:cubicBezTo>
                    <a:pt x="1590" y="1244"/>
                    <a:pt x="1608" y="1225"/>
                    <a:pt x="1608" y="1204"/>
                  </a:cubicBezTo>
                  <a:cubicBezTo>
                    <a:pt x="1608" y="40"/>
                    <a:pt x="1608" y="40"/>
                    <a:pt x="1608" y="40"/>
                  </a:cubicBezTo>
                  <a:cubicBezTo>
                    <a:pt x="1608" y="18"/>
                    <a:pt x="1590" y="0"/>
                    <a:pt x="1568" y="0"/>
                  </a:cubicBezTo>
                  <a:close/>
                  <a:moveTo>
                    <a:pt x="1594" y="1204"/>
                  </a:moveTo>
                  <a:cubicBezTo>
                    <a:pt x="1594" y="1218"/>
                    <a:pt x="1583" y="1230"/>
                    <a:pt x="1568" y="1230"/>
                  </a:cubicBezTo>
                  <a:cubicBezTo>
                    <a:pt x="40" y="1230"/>
                    <a:pt x="40" y="1230"/>
                    <a:pt x="40" y="1230"/>
                  </a:cubicBezTo>
                  <a:cubicBezTo>
                    <a:pt x="26" y="1230"/>
                    <a:pt x="14" y="1218"/>
                    <a:pt x="14" y="1204"/>
                  </a:cubicBezTo>
                  <a:cubicBezTo>
                    <a:pt x="14" y="40"/>
                    <a:pt x="14" y="40"/>
                    <a:pt x="14" y="40"/>
                  </a:cubicBezTo>
                  <a:cubicBezTo>
                    <a:pt x="14" y="26"/>
                    <a:pt x="26" y="14"/>
                    <a:pt x="40" y="14"/>
                  </a:cubicBezTo>
                  <a:cubicBezTo>
                    <a:pt x="1568" y="14"/>
                    <a:pt x="1568" y="14"/>
                    <a:pt x="1568" y="14"/>
                  </a:cubicBezTo>
                  <a:cubicBezTo>
                    <a:pt x="1583" y="14"/>
                    <a:pt x="1594" y="26"/>
                    <a:pt x="1594" y="40"/>
                  </a:cubicBezTo>
                  <a:lnTo>
                    <a:pt x="1594" y="1204"/>
                  </a:lnTo>
                  <a:close/>
                </a:path>
              </a:pathLst>
            </a:custGeom>
            <a:solidFill>
              <a:schemeClr val="accent1"/>
            </a:solidFill>
            <a:ln>
              <a:noFill/>
            </a:ln>
          </p:spPr>
        </p:sp>
      </p:grpSp>
      <p:cxnSp>
        <p:nvCxnSpPr>
          <p:cNvPr id="14" name="Straight Connector 13"/>
          <p:cNvCxnSpPr/>
          <p:nvPr/>
        </p:nvCxnSpPr>
        <p:spPr>
          <a:xfrm>
            <a:off x="4057650" y="3862794"/>
            <a:ext cx="10287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a:xfrm>
            <a:off x="6738557" y="6296731"/>
            <a:ext cx="2057400" cy="365125"/>
          </a:xfrm>
        </p:spPr>
        <p:txBody>
          <a:bodyPr/>
          <a:lstStyle>
            <a:lvl1pPr>
              <a:defRPr>
                <a:solidFill>
                  <a:schemeClr val="bg2"/>
                </a:solidFill>
              </a:defRPr>
            </a:lvl1pPr>
          </a:lstStyle>
          <a:p>
            <a:fld id="{329F2160-F65D-4E15-9304-D5A623E1709E}" type="datetimeFigureOut">
              <a:rPr lang="en-GB" smtClean="0"/>
              <a:t>20/09/2018</a:t>
            </a:fld>
            <a:endParaRPr lang="en-GB"/>
          </a:p>
        </p:txBody>
      </p:sp>
      <p:sp>
        <p:nvSpPr>
          <p:cNvPr id="5" name="Footer Placeholder 4"/>
          <p:cNvSpPr>
            <a:spLocks noGrp="1"/>
          </p:cNvSpPr>
          <p:nvPr>
            <p:ph type="ftr" sz="quarter" idx="11"/>
          </p:nvPr>
        </p:nvSpPr>
        <p:spPr>
          <a:xfrm>
            <a:off x="3030683" y="6296731"/>
            <a:ext cx="3086100" cy="365125"/>
          </a:xfrm>
        </p:spPr>
        <p:txBody>
          <a:bodyPr/>
          <a:lstStyle>
            <a:lvl1pPr algn="ctr">
              <a:defRPr>
                <a:solidFill>
                  <a:schemeClr val="bg2"/>
                </a:solidFill>
              </a:defRPr>
            </a:lvl1pPr>
          </a:lstStyle>
          <a:p>
            <a:endParaRPr lang="en-GB"/>
          </a:p>
        </p:txBody>
      </p:sp>
      <p:sp>
        <p:nvSpPr>
          <p:cNvPr id="6" name="Slide Number Placeholder 5"/>
          <p:cNvSpPr>
            <a:spLocks noGrp="1"/>
          </p:cNvSpPr>
          <p:nvPr>
            <p:ph type="sldNum" sz="quarter" idx="12"/>
          </p:nvPr>
        </p:nvSpPr>
        <p:spPr>
          <a:xfrm>
            <a:off x="348057" y="6296731"/>
            <a:ext cx="2086157" cy="365125"/>
          </a:xfrm>
        </p:spPr>
        <p:txBody>
          <a:bodyPr anchor="ctr"/>
          <a:lstStyle>
            <a:lvl1pPr algn="l">
              <a:defRPr sz="900">
                <a:solidFill>
                  <a:schemeClr val="bg2"/>
                </a:solidFill>
              </a:defRPr>
            </a:lvl1pPr>
          </a:lstStyle>
          <a:p>
            <a:fld id="{C9E3AD95-B6C7-4327-87D6-74E1877E4FFC}" type="slidenum">
              <a:rPr lang="en-GB" smtClean="0"/>
              <a:t>‹#›</a:t>
            </a:fld>
            <a:endParaRPr lang="en-GB"/>
          </a:p>
        </p:txBody>
      </p:sp>
      <p:sp>
        <p:nvSpPr>
          <p:cNvPr id="2" name="Title 1"/>
          <p:cNvSpPr>
            <a:spLocks noGrp="1"/>
          </p:cNvSpPr>
          <p:nvPr>
            <p:ph type="title"/>
          </p:nvPr>
        </p:nvSpPr>
        <p:spPr>
          <a:xfrm>
            <a:off x="2371726" y="1830580"/>
            <a:ext cx="4394793" cy="1841715"/>
          </a:xfrm>
        </p:spPr>
        <p:txBody>
          <a:bodyPr anchor="t">
            <a:normAutofit/>
          </a:bodyPr>
          <a:lstStyle>
            <a:lvl1pPr algn="ctr">
              <a:lnSpc>
                <a:spcPct val="105000"/>
              </a:lnSpc>
              <a:defRPr sz="3300" baseline="0">
                <a:solidFill>
                  <a:schemeClr val="tx1">
                    <a:lumMod val="75000"/>
                    <a:lumOff val="25000"/>
                  </a:schemeClr>
                </a:solidFill>
              </a:defRPr>
            </a:lvl1pPr>
          </a:lstStyle>
          <a:p>
            <a:r>
              <a:rPr lang="en-US" dirty="0"/>
              <a:t>Click to edit Master title style</a:t>
            </a:r>
          </a:p>
        </p:txBody>
      </p:sp>
      <p:sp>
        <p:nvSpPr>
          <p:cNvPr id="3" name="Text Placeholder 2"/>
          <p:cNvSpPr>
            <a:spLocks noGrp="1"/>
          </p:cNvSpPr>
          <p:nvPr>
            <p:ph type="body" idx="1"/>
          </p:nvPr>
        </p:nvSpPr>
        <p:spPr>
          <a:xfrm>
            <a:off x="2860938" y="4176132"/>
            <a:ext cx="3424856" cy="1038807"/>
          </a:xfrm>
        </p:spPr>
        <p:txBody>
          <a:bodyPr>
            <a:normAutofit/>
          </a:bodyPr>
          <a:lstStyle>
            <a:lvl1pPr marL="0" indent="0" algn="ctr">
              <a:lnSpc>
                <a:spcPct val="130000"/>
              </a:lnSpc>
              <a:spcBef>
                <a:spcPts val="0"/>
              </a:spcBef>
              <a:buNone/>
              <a:defRPr sz="1800" baseline="0">
                <a:solidFill>
                  <a:schemeClr val="tx2">
                    <a:lumMod val="75000"/>
                    <a:lumOff val="2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818861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00276" y="2438400"/>
            <a:ext cx="3127248"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0955" y="2438400"/>
            <a:ext cx="3127248"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9F2160-F65D-4E15-9304-D5A623E1709E}" type="datetimeFigureOut">
              <a:rPr lang="en-GB" smtClean="0"/>
              <a:t>20/09/2018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E3AD95-B6C7-4327-87D6-74E1877E4FFC}" type="slidenum">
              <a:rPr lang="en-GB" smtClean="0"/>
              <a:t>‹#›</a:t>
            </a:fld>
            <a:endParaRPr lang="en-GB"/>
          </a:p>
        </p:txBody>
      </p:sp>
    </p:spTree>
    <p:extLst>
      <p:ext uri="{BB962C8B-B14F-4D97-AF65-F5344CB8AC3E}">
        <p14:creationId xmlns:p14="http://schemas.microsoft.com/office/powerpoint/2010/main" val="2669791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04338" y="566928"/>
            <a:ext cx="6673866"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00276" y="2456408"/>
            <a:ext cx="3136392" cy="823912"/>
          </a:xfrm>
        </p:spPr>
        <p:txBody>
          <a:bodyPr anchor="b">
            <a:normAutofit/>
          </a:bodyPr>
          <a:lstStyle>
            <a:lvl1pPr marL="0" indent="0">
              <a:lnSpc>
                <a:spcPct val="99000"/>
              </a:lnSpc>
              <a:buNone/>
              <a:defRPr sz="21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200276" y="3316640"/>
            <a:ext cx="3136392"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41811" y="2456408"/>
            <a:ext cx="3136392" cy="823912"/>
          </a:xfrm>
        </p:spPr>
        <p:txBody>
          <a:bodyPr anchor="b">
            <a:normAutofit/>
          </a:bodyPr>
          <a:lstStyle>
            <a:lvl1pPr marL="0" indent="0">
              <a:lnSpc>
                <a:spcPct val="99000"/>
              </a:lnSpc>
              <a:buNone/>
              <a:defRPr sz="21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5641811" y="3316640"/>
            <a:ext cx="3136392"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9F2160-F65D-4E15-9304-D5A623E1709E}" type="datetimeFigureOut">
              <a:rPr lang="en-GB" smtClean="0"/>
              <a:t>20/09/2018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9E3AD95-B6C7-4327-87D6-74E1877E4FFC}" type="slidenum">
              <a:rPr lang="en-GB" smtClean="0"/>
              <a:t>‹#›</a:t>
            </a:fld>
            <a:endParaRPr lang="en-GB"/>
          </a:p>
        </p:txBody>
      </p:sp>
    </p:spTree>
    <p:extLst>
      <p:ext uri="{BB962C8B-B14F-4D97-AF65-F5344CB8AC3E}">
        <p14:creationId xmlns:p14="http://schemas.microsoft.com/office/powerpoint/2010/main" val="4001140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9F2160-F65D-4E15-9304-D5A623E1709E}" type="datetimeFigureOut">
              <a:rPr lang="en-GB" smtClean="0"/>
              <a:t>20/09/2018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9E3AD95-B6C7-4327-87D6-74E1877E4FFC}" type="slidenum">
              <a:rPr lang="en-GB" smtClean="0"/>
              <a:t>‹#›</a:t>
            </a:fld>
            <a:endParaRPr lang="en-GB"/>
          </a:p>
        </p:txBody>
      </p:sp>
    </p:spTree>
    <p:extLst>
      <p:ext uri="{BB962C8B-B14F-4D97-AF65-F5344CB8AC3E}">
        <p14:creationId xmlns:p14="http://schemas.microsoft.com/office/powerpoint/2010/main" val="1764918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9F2160-F65D-4E15-9304-D5A623E1709E}" type="datetimeFigureOut">
              <a:rPr lang="en-GB" smtClean="0"/>
              <a:t>20/09/2018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9E3AD95-B6C7-4327-87D6-74E1877E4FFC}" type="slidenum">
              <a:rPr lang="en-GB" smtClean="0"/>
              <a:t>‹#›</a:t>
            </a:fld>
            <a:endParaRPr lang="en-GB"/>
          </a:p>
        </p:txBody>
      </p:sp>
      <p:pic>
        <p:nvPicPr>
          <p:cNvPr id="10" name="Picture 9" descr="A close up of a logo&#10;&#10;Description generated with very high confidence">
            <a:extLst>
              <a:ext uri="{FF2B5EF4-FFF2-40B4-BE49-F238E27FC236}">
                <a16:creationId xmlns:a16="http://schemas.microsoft.com/office/drawing/2014/main" id="{5B316D22-B088-41FB-8439-DE9093A7B43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5892" t="8294"/>
          <a:stretch/>
        </p:blipFill>
        <p:spPr>
          <a:xfrm>
            <a:off x="0" y="930020"/>
            <a:ext cx="2423198" cy="6284153"/>
          </a:xfrm>
          <a:prstGeom prst="rect">
            <a:avLst/>
          </a:prstGeom>
        </p:spPr>
      </p:pic>
    </p:spTree>
    <p:extLst>
      <p:ext uri="{BB962C8B-B14F-4D97-AF65-F5344CB8AC3E}">
        <p14:creationId xmlns:p14="http://schemas.microsoft.com/office/powerpoint/2010/main" val="465780055"/>
      </p:ext>
    </p:extLst>
  </p:cSld>
  <p:clrMapOvr>
    <a:masterClrMapping/>
  </p:clrMapOvr>
  <p:extLst mod="1">
    <p:ext uri="{DCECCB84-F9BA-43D5-87BE-67443E8EF086}">
      <p15:sldGuideLst xmlns:p15="http://schemas.microsoft.com/office/powerpoint/2012/main">
        <p15:guide id="1" pos="5400">
          <p15:clr>
            <a:srgbClr val="FBAE40"/>
          </p15:clr>
        </p15:guide>
        <p15:guide id="2" pos="405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5"/>
          <p:cNvSpPr>
            <a:spLocks noEditPoints="1"/>
          </p:cNvSpPr>
          <p:nvPr/>
        </p:nvSpPr>
        <p:spPr bwMode="auto">
          <a:xfrm>
            <a:off x="5363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6355080" y="1503907"/>
            <a:ext cx="2420786" cy="1687924"/>
          </a:xfrm>
        </p:spPr>
        <p:txBody>
          <a:bodyPr anchor="b">
            <a:normAutofit/>
          </a:bodyPr>
          <a:lstStyle>
            <a:lvl1pPr>
              <a:lnSpc>
                <a:spcPct val="104000"/>
              </a:lnSpc>
              <a:defRPr sz="2800"/>
            </a:lvl1pPr>
          </a:lstStyle>
          <a:p>
            <a:r>
              <a:rPr lang="en-US"/>
              <a:t>Click to edit Master title style</a:t>
            </a:r>
            <a:endParaRPr lang="en-US" dirty="0"/>
          </a:p>
        </p:txBody>
      </p:sp>
      <p:sp>
        <p:nvSpPr>
          <p:cNvPr id="3" name="Content Placeholder 2"/>
          <p:cNvSpPr>
            <a:spLocks noGrp="1"/>
          </p:cNvSpPr>
          <p:nvPr>
            <p:ph idx="1"/>
          </p:nvPr>
        </p:nvSpPr>
        <p:spPr>
          <a:xfrm>
            <a:off x="365798" y="441414"/>
            <a:ext cx="5697780" cy="5654586"/>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55080" y="3223804"/>
            <a:ext cx="2420786" cy="2872197"/>
          </a:xfrm>
        </p:spPr>
        <p:txBody>
          <a:bodyPr>
            <a:normAutofit/>
          </a:bodyPr>
          <a:lstStyle>
            <a:lvl1pPr marL="0" indent="0">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357417" y="6286501"/>
            <a:ext cx="2420786" cy="365125"/>
          </a:xfrm>
        </p:spPr>
        <p:txBody>
          <a:bodyPr/>
          <a:lstStyle>
            <a:lvl1pPr algn="l">
              <a:defRPr/>
            </a:lvl1pPr>
          </a:lstStyle>
          <a:p>
            <a:fld id="{329F2160-F65D-4E15-9304-D5A623E1709E}" type="datetimeFigureOut">
              <a:rPr lang="en-GB" smtClean="0"/>
              <a:t>20/09/2018</a:t>
            </a:fld>
            <a:endParaRPr lang="en-GB"/>
          </a:p>
        </p:txBody>
      </p:sp>
      <p:sp>
        <p:nvSpPr>
          <p:cNvPr id="6" name="Footer Placeholder 5"/>
          <p:cNvSpPr>
            <a:spLocks noGrp="1"/>
          </p:cNvSpPr>
          <p:nvPr>
            <p:ph type="ftr" sz="quarter" idx="11"/>
          </p:nvPr>
        </p:nvSpPr>
        <p:spPr>
          <a:xfrm>
            <a:off x="365798" y="6286501"/>
            <a:ext cx="5697780" cy="365125"/>
          </a:xfrm>
        </p:spPr>
        <p:txBody>
          <a:bodyPr/>
          <a:lstStyle>
            <a:lvl1pPr algn="l">
              <a:defRPr/>
            </a:lvl1pPr>
          </a:lstStyle>
          <a:p>
            <a:endParaRPr lang="en-GB"/>
          </a:p>
        </p:txBody>
      </p:sp>
      <p:sp>
        <p:nvSpPr>
          <p:cNvPr id="7" name="Slide Number Placeholder 6"/>
          <p:cNvSpPr>
            <a:spLocks noGrp="1"/>
          </p:cNvSpPr>
          <p:nvPr>
            <p:ph type="sldNum" sz="quarter" idx="12"/>
          </p:nvPr>
        </p:nvSpPr>
        <p:spPr>
          <a:xfrm>
            <a:off x="6355080" y="373605"/>
            <a:ext cx="2420786" cy="816481"/>
          </a:xfrm>
        </p:spPr>
        <p:txBody>
          <a:bodyPr anchor="t"/>
          <a:lstStyle>
            <a:lvl1pPr algn="l">
              <a:defRPr sz="3800"/>
            </a:lvl1pPr>
          </a:lstStyle>
          <a:p>
            <a:fld id="{C9E3AD95-B6C7-4327-87D6-74E1877E4FFC}" type="slidenum">
              <a:rPr lang="en-GB" smtClean="0"/>
              <a:t>‹#›</a:t>
            </a:fld>
            <a:endParaRPr lang="en-GB"/>
          </a:p>
        </p:txBody>
      </p:sp>
    </p:spTree>
    <p:extLst>
      <p:ext uri="{BB962C8B-B14F-4D97-AF65-F5344CB8AC3E}">
        <p14:creationId xmlns:p14="http://schemas.microsoft.com/office/powerpoint/2010/main" val="1559811219"/>
      </p:ext>
    </p:extLst>
  </p:cSld>
  <p:clrMapOvr>
    <a:masterClrMapping/>
  </p:clrMapOvr>
  <p:extLst mod="1">
    <p:ext uri="{DCECCB84-F9BA-43D5-87BE-67443E8EF086}">
      <p15:sldGuideLst xmlns:p15="http://schemas.microsoft.com/office/powerpoint/2012/main">
        <p15:guide id="1" pos="5400">
          <p15:clr>
            <a:srgbClr val="FBAE40"/>
          </p15:clr>
        </p15:guide>
        <p15:guide id="2" pos="405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Freeform 5"/>
          <p:cNvSpPr>
            <a:spLocks noEditPoints="1"/>
          </p:cNvSpPr>
          <p:nvPr/>
        </p:nvSpPr>
        <p:spPr bwMode="auto">
          <a:xfrm>
            <a:off x="5363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6355080" y="1503910"/>
            <a:ext cx="2423160" cy="1687924"/>
          </a:xfrm>
        </p:spPr>
        <p:txBody>
          <a:bodyPr anchor="b">
            <a:noAutofit/>
          </a:bodyPr>
          <a:lstStyle>
            <a:lvl1pPr>
              <a:lnSpc>
                <a:spcPct val="104000"/>
              </a:lnSpc>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1"/>
            <a:ext cx="6076988"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355080" y="3223806"/>
            <a:ext cx="2423160" cy="2872194"/>
          </a:xfrm>
        </p:spPr>
        <p:txBody>
          <a:bodyPr>
            <a:normAutofit/>
          </a:bodyPr>
          <a:lstStyle>
            <a:lvl1pPr marL="0" indent="0">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350194" y="6296616"/>
            <a:ext cx="2428010" cy="365125"/>
          </a:xfrm>
        </p:spPr>
        <p:txBody>
          <a:bodyPr/>
          <a:lstStyle>
            <a:lvl1pPr algn="l">
              <a:defRPr/>
            </a:lvl1pPr>
          </a:lstStyle>
          <a:p>
            <a:fld id="{329F2160-F65D-4E15-9304-D5A623E1709E}" type="datetimeFigureOut">
              <a:rPr lang="en-GB" smtClean="0"/>
              <a:t>20/09/2018</a:t>
            </a:fld>
            <a:endParaRPr lang="en-GB"/>
          </a:p>
        </p:txBody>
      </p:sp>
      <p:sp>
        <p:nvSpPr>
          <p:cNvPr id="6" name="Footer Placeholder 5"/>
          <p:cNvSpPr>
            <a:spLocks noGrp="1"/>
          </p:cNvSpPr>
          <p:nvPr>
            <p:ph type="ftr" sz="quarter" idx="11"/>
          </p:nvPr>
        </p:nvSpPr>
        <p:spPr>
          <a:xfrm>
            <a:off x="365798" y="6296616"/>
            <a:ext cx="5711190" cy="365125"/>
          </a:xfrm>
        </p:spPr>
        <p:txBody>
          <a:bodyPr/>
          <a:lstStyle>
            <a:lvl1pPr algn="l">
              <a:defRPr/>
            </a:lvl1pPr>
          </a:lstStyle>
          <a:p>
            <a:endParaRPr lang="en-GB"/>
          </a:p>
        </p:txBody>
      </p:sp>
      <p:sp>
        <p:nvSpPr>
          <p:cNvPr id="7" name="Slide Number Placeholder 6"/>
          <p:cNvSpPr>
            <a:spLocks noGrp="1"/>
          </p:cNvSpPr>
          <p:nvPr>
            <p:ph type="sldNum" sz="quarter" idx="12"/>
          </p:nvPr>
        </p:nvSpPr>
        <p:spPr>
          <a:xfrm>
            <a:off x="6355080" y="373607"/>
            <a:ext cx="2423160" cy="816482"/>
          </a:xfrm>
        </p:spPr>
        <p:txBody>
          <a:bodyPr anchor="t"/>
          <a:lstStyle>
            <a:lvl1pPr algn="l">
              <a:defRPr sz="3800"/>
            </a:lvl1pPr>
          </a:lstStyle>
          <a:p>
            <a:fld id="{C9E3AD95-B6C7-4327-87D6-74E1877E4FFC}" type="slidenum">
              <a:rPr lang="en-GB" smtClean="0"/>
              <a:t>‹#›</a:t>
            </a:fld>
            <a:endParaRPr lang="en-GB"/>
          </a:p>
        </p:txBody>
      </p:sp>
    </p:spTree>
    <p:extLst>
      <p:ext uri="{BB962C8B-B14F-4D97-AF65-F5344CB8AC3E}">
        <p14:creationId xmlns:p14="http://schemas.microsoft.com/office/powerpoint/2010/main" val="1733063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9F2160-F65D-4E15-9304-D5A623E1709E}" type="datetimeFigureOut">
              <a:rPr lang="en-GB" smtClean="0"/>
              <a:t>20/09/2018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E3AD95-B6C7-4327-87D6-74E1877E4FFC}" type="slidenum">
              <a:rPr lang="en-GB" smtClean="0"/>
              <a:t>‹#›</a:t>
            </a:fld>
            <a:endParaRPr lang="en-GB"/>
          </a:p>
        </p:txBody>
      </p:sp>
    </p:spTree>
    <p:extLst>
      <p:ext uri="{BB962C8B-B14F-4D97-AF65-F5344CB8AC3E}">
        <p14:creationId xmlns:p14="http://schemas.microsoft.com/office/powerpoint/2010/main" val="1174406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5" y="507037"/>
            <a:ext cx="1563624"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00275" y="524373"/>
            <a:ext cx="4087379" cy="532259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958474" y="6296616"/>
            <a:ext cx="1879497" cy="365125"/>
          </a:xfrm>
        </p:spPr>
        <p:txBody>
          <a:bodyPr/>
          <a:lstStyle/>
          <a:p>
            <a:fld id="{329F2160-F65D-4E15-9304-D5A623E1709E}" type="datetimeFigureOut">
              <a:rPr lang="en-GB" smtClean="0"/>
              <a:t>20/09/2018</a:t>
            </a:fld>
            <a:endParaRPr lang="en-GB"/>
          </a:p>
        </p:txBody>
      </p:sp>
      <p:sp>
        <p:nvSpPr>
          <p:cNvPr id="5" name="Footer Placeholder 4"/>
          <p:cNvSpPr>
            <a:spLocks noGrp="1"/>
          </p:cNvSpPr>
          <p:nvPr>
            <p:ph type="ftr" sz="quarter" idx="11"/>
          </p:nvPr>
        </p:nvSpPr>
        <p:spPr>
          <a:xfrm>
            <a:off x="2200275" y="6296616"/>
            <a:ext cx="4469683" cy="365125"/>
          </a:xfrm>
        </p:spPr>
        <p:txBody>
          <a:bodyPr/>
          <a:lstStyle/>
          <a:p>
            <a:endParaRPr lang="en-GB"/>
          </a:p>
        </p:txBody>
      </p:sp>
      <p:sp>
        <p:nvSpPr>
          <p:cNvPr id="6" name="Slide Number Placeholder 5"/>
          <p:cNvSpPr>
            <a:spLocks noGrp="1"/>
          </p:cNvSpPr>
          <p:nvPr>
            <p:ph type="sldNum" sz="quarter" idx="12"/>
          </p:nvPr>
        </p:nvSpPr>
        <p:spPr>
          <a:xfrm rot="5400000">
            <a:off x="5878074" y="2928735"/>
            <a:ext cx="5383267" cy="453202"/>
          </a:xfrm>
        </p:spPr>
        <p:txBody>
          <a:bodyPr/>
          <a:lstStyle>
            <a:lvl1pPr algn="l">
              <a:defRPr/>
            </a:lvl1pPr>
          </a:lstStyle>
          <a:p>
            <a:fld id="{C9E3AD95-B6C7-4327-87D6-74E1877E4FFC}" type="slidenum">
              <a:rPr lang="en-GB" smtClean="0"/>
              <a:t>‹#›</a:t>
            </a:fld>
            <a:endParaRPr lang="en-GB"/>
          </a:p>
        </p:txBody>
      </p:sp>
      <p:cxnSp>
        <p:nvCxnSpPr>
          <p:cNvPr id="12" name="Straight Connector 11" title="Rule Line"/>
          <p:cNvCxnSpPr/>
          <p:nvPr/>
        </p:nvCxnSpPr>
        <p:spPr>
          <a:xfrm>
            <a:off x="6476240" y="571503"/>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logo&#10;&#10;Description generated with very high confidence">
            <a:extLst>
              <a:ext uri="{FF2B5EF4-FFF2-40B4-BE49-F238E27FC236}">
                <a16:creationId xmlns:a16="http://schemas.microsoft.com/office/drawing/2014/main" id="{CBBF5424-1BA9-4E34-8E8F-5720BC902E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5892" t="8294"/>
          <a:stretch/>
        </p:blipFill>
        <p:spPr>
          <a:xfrm>
            <a:off x="0" y="930020"/>
            <a:ext cx="2423198" cy="6284153"/>
          </a:xfrm>
          <a:prstGeom prst="rect">
            <a:avLst/>
          </a:prstGeom>
        </p:spPr>
      </p:pic>
    </p:spTree>
    <p:extLst>
      <p:ext uri="{BB962C8B-B14F-4D97-AF65-F5344CB8AC3E}">
        <p14:creationId xmlns:p14="http://schemas.microsoft.com/office/powerpoint/2010/main" val="1799192766"/>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514351" y="334736"/>
            <a:ext cx="779766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0" y="1690008"/>
            <a:ext cx="3816536" cy="445933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495478" y="1690008"/>
            <a:ext cx="3814904" cy="445933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498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8E1FC-D944-45A6-814C-32E5DCD41FC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A5DE2D26-7648-499B-B049-7BC3C2B66F7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8D1854A-EC7B-480C-84A8-D4E448B4C59B}"/>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5" name="Footer Placeholder 4">
            <a:extLst>
              <a:ext uri="{FF2B5EF4-FFF2-40B4-BE49-F238E27FC236}">
                <a16:creationId xmlns:a16="http://schemas.microsoft.com/office/drawing/2014/main" id="{E16DCC64-B0F1-409C-BA46-BA5BA5EC6E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1BF530-3AF8-47DC-8999-B0B3AA48A961}"/>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238967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76DBF-0352-4FCD-B992-25D250847F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5E6ED4-75C5-4236-9CB2-4C1CC1C594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FE044D-A414-4ACA-B204-0254BE5FFAF2}"/>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5" name="Footer Placeholder 4">
            <a:extLst>
              <a:ext uri="{FF2B5EF4-FFF2-40B4-BE49-F238E27FC236}">
                <a16:creationId xmlns:a16="http://schemas.microsoft.com/office/drawing/2014/main" id="{F6FAEA07-9137-4A8C-A5D8-55AF1FB45F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14D494-BFB8-491C-8646-D7AD19FB06DD}"/>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2096350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21F0C-F61E-4C8D-BDAC-9884966AE6A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4AF236F-2D7C-498C-B83C-C5AB8905222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6CA6B46-D1D0-4EA2-8488-1AA9606E62AD}"/>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5" name="Footer Placeholder 4">
            <a:extLst>
              <a:ext uri="{FF2B5EF4-FFF2-40B4-BE49-F238E27FC236}">
                <a16:creationId xmlns:a16="http://schemas.microsoft.com/office/drawing/2014/main" id="{195B19E7-7A03-420A-8B13-F57D9596A8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5BDBFF-7386-47BE-97A8-3D9767F96088}"/>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3696914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74414-6326-43C7-924F-4166AC6185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C33ECEE-220E-4280-8316-77B6A177D0BD}"/>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2B0F7CB-4DDC-4C75-8C74-E15AB8AB979D}"/>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AB5D4FC-2771-4483-AE4B-65FA0E1FEBC2}"/>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6" name="Footer Placeholder 5">
            <a:extLst>
              <a:ext uri="{FF2B5EF4-FFF2-40B4-BE49-F238E27FC236}">
                <a16:creationId xmlns:a16="http://schemas.microsoft.com/office/drawing/2014/main" id="{119DE3E2-8862-49B6-927D-21BD431D35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D40F86-2E24-4312-959D-0B01CFEA5868}"/>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4071799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72AC2-678B-4F3F-883C-7A50BE42F8DF}"/>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34A888-51AE-4F34-9FEE-A9DA12C499D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FC244F23-9427-46ED-8C52-C871603EFD1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4ED7DCF-55C8-439D-8F04-E6A5CFE4A24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D578F527-0ADD-431E-94DF-4F3CE80862E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05E088E-EA44-402D-9D71-C1B51426A474}"/>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8" name="Footer Placeholder 7">
            <a:extLst>
              <a:ext uri="{FF2B5EF4-FFF2-40B4-BE49-F238E27FC236}">
                <a16:creationId xmlns:a16="http://schemas.microsoft.com/office/drawing/2014/main" id="{AF28712C-F3E3-4211-BC3B-6E2062BB77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F505A92-AACF-4884-9587-06EBA480BF51}"/>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2651744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5C3F-4AEF-4D41-A124-BBD31DB0616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BFC0694-FA0E-42CC-A52B-E70F9930FE1A}"/>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4" name="Footer Placeholder 3">
            <a:extLst>
              <a:ext uri="{FF2B5EF4-FFF2-40B4-BE49-F238E27FC236}">
                <a16:creationId xmlns:a16="http://schemas.microsoft.com/office/drawing/2014/main" id="{108F48F4-D34A-4FDE-8EB7-B5406EB66F5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DA0FA07-9CD8-446B-9005-BC6EEA37F4DB}"/>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2041108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5DE981-2248-4C65-8CAC-7D1347132789}"/>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3" name="Footer Placeholder 2">
            <a:extLst>
              <a:ext uri="{FF2B5EF4-FFF2-40B4-BE49-F238E27FC236}">
                <a16:creationId xmlns:a16="http://schemas.microsoft.com/office/drawing/2014/main" id="{F147E80B-ABDD-43F9-BF1C-21510B3ADE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810797B-B0BE-4A18-A3F9-27914CAB7D02}"/>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3711978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5E2BE-7A8A-49F3-A30F-10DB1575709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B6A1E2E-DDC4-4931-B999-529F5BA875A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C79B73-6DC7-4389-8C80-F462CB9E42E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0A02981-E0A7-455A-8B3A-7DA591CF755D}"/>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6" name="Footer Placeholder 5">
            <a:extLst>
              <a:ext uri="{FF2B5EF4-FFF2-40B4-BE49-F238E27FC236}">
                <a16:creationId xmlns:a16="http://schemas.microsoft.com/office/drawing/2014/main" id="{A321EA3D-373B-441E-903D-187C507B98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F8636E-A02B-46F6-ADF3-44C6AD5BC7DC}"/>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1230121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D3999-2EDB-4281-B374-6CFE4B9BB4D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B773F59-8C77-4E64-9BA1-D8833ADD3E3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66AE8DD3-974E-41C6-892B-F2674C1A8E7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B3269C6-0A58-4CDC-B6A9-F95E7A4A1441}"/>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6" name="Footer Placeholder 5">
            <a:extLst>
              <a:ext uri="{FF2B5EF4-FFF2-40B4-BE49-F238E27FC236}">
                <a16:creationId xmlns:a16="http://schemas.microsoft.com/office/drawing/2014/main" id="{EE82C255-5182-4FBD-AFFA-B081169BB6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C202B5-BC7D-47F2-9BB7-144704B38786}"/>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35311464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141D2-8C4B-4191-B8AC-257D0BC33F3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62AADBF-7029-4104-AD6F-F5193CBEB91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83EA0F-B918-4052-B874-6F4B2B7C2719}"/>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5" name="Footer Placeholder 4">
            <a:extLst>
              <a:ext uri="{FF2B5EF4-FFF2-40B4-BE49-F238E27FC236}">
                <a16:creationId xmlns:a16="http://schemas.microsoft.com/office/drawing/2014/main" id="{F66300C4-68CB-4812-B0B2-A294F56857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B490C5-CAD2-440C-9685-CF5D0F58BA65}"/>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1838421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C028F6-9039-4165-AEB6-5514E9EFB3F0}"/>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467E64-FEC8-43F3-B918-7E8F386A9A9D}"/>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5F8EFE-D247-4EF2-82C2-0CD9C7D62DBD}"/>
              </a:ext>
            </a:extLst>
          </p:cNvPr>
          <p:cNvSpPr>
            <a:spLocks noGrp="1"/>
          </p:cNvSpPr>
          <p:nvPr>
            <p:ph type="dt" sz="half" idx="10"/>
          </p:nvPr>
        </p:nvSpPr>
        <p:spPr/>
        <p:txBody>
          <a:bodyPr/>
          <a:lstStyle/>
          <a:p>
            <a:fld id="{7EB7813D-0304-48B3-A195-9CC89AD05DC4}" type="datetimeFigureOut">
              <a:rPr lang="en-GB" smtClean="0"/>
              <a:t>20/09/2018</a:t>
            </a:fld>
            <a:endParaRPr lang="en-GB"/>
          </a:p>
        </p:txBody>
      </p:sp>
      <p:sp>
        <p:nvSpPr>
          <p:cNvPr id="5" name="Footer Placeholder 4">
            <a:extLst>
              <a:ext uri="{FF2B5EF4-FFF2-40B4-BE49-F238E27FC236}">
                <a16:creationId xmlns:a16="http://schemas.microsoft.com/office/drawing/2014/main" id="{C46BED87-B5C7-48C4-946C-F5C684CB7C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48141B-E54D-413D-9045-C168544AFC00}"/>
              </a:ext>
            </a:extLst>
          </p:cNvPr>
          <p:cNvSpPr>
            <a:spLocks noGrp="1"/>
          </p:cNvSpPr>
          <p:nvPr>
            <p:ph type="sldNum" sz="quarter" idx="12"/>
          </p:nvPr>
        </p:nvSpPr>
        <p:spPr/>
        <p:txBody>
          <a:bodyPr/>
          <a:lstStyle/>
          <a:p>
            <a:fld id="{DCD45337-E75A-47BB-BDB8-827DEED806F5}" type="slidenum">
              <a:rPr lang="en-GB" smtClean="0"/>
              <a:t>‹#›</a:t>
            </a:fld>
            <a:endParaRPr lang="en-GB"/>
          </a:p>
        </p:txBody>
      </p:sp>
    </p:spTree>
    <p:extLst>
      <p:ext uri="{BB962C8B-B14F-4D97-AF65-F5344CB8AC3E}">
        <p14:creationId xmlns:p14="http://schemas.microsoft.com/office/powerpoint/2010/main" val="2405187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05030" y="568345"/>
            <a:ext cx="6673174" cy="1560716"/>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2200276" y="2438400"/>
            <a:ext cx="6577928" cy="3651504"/>
          </a:xfrm>
          <a:prstGeom prst="rect">
            <a:avLst/>
          </a:prstGeom>
          <a:noFill/>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720803" y="6296616"/>
            <a:ext cx="2057400" cy="365125"/>
          </a:xfrm>
          <a:prstGeom prst="rect">
            <a:avLst/>
          </a:prstGeom>
        </p:spPr>
        <p:txBody>
          <a:bodyPr vert="horz" lIns="91440" tIns="45720" rIns="91440" bIns="45720" rtlCol="0" anchor="ctr"/>
          <a:lstStyle>
            <a:lvl1pPr algn="r">
              <a:defRPr sz="1000" baseline="0">
                <a:solidFill>
                  <a:schemeClr val="tx2">
                    <a:lumMod val="75000"/>
                    <a:lumOff val="25000"/>
                  </a:schemeClr>
                </a:solidFill>
                <a:latin typeface="+mj-lt"/>
              </a:defRPr>
            </a:lvl1pPr>
          </a:lstStyle>
          <a:p>
            <a:fld id="{329F2160-F65D-4E15-9304-D5A623E1709E}" type="datetimeFigureOut">
              <a:rPr lang="en-GB" smtClean="0"/>
              <a:t>20/09/2018</a:t>
            </a:fld>
            <a:endParaRPr lang="en-GB"/>
          </a:p>
        </p:txBody>
      </p:sp>
      <p:sp>
        <p:nvSpPr>
          <p:cNvPr id="5" name="Footer Placeholder 4"/>
          <p:cNvSpPr>
            <a:spLocks noGrp="1"/>
          </p:cNvSpPr>
          <p:nvPr>
            <p:ph type="ftr" sz="quarter" idx="3"/>
          </p:nvPr>
        </p:nvSpPr>
        <p:spPr>
          <a:xfrm>
            <a:off x="2200276" y="6296616"/>
            <a:ext cx="4250530" cy="365125"/>
          </a:xfrm>
          <a:prstGeom prst="rect">
            <a:avLst/>
          </a:prstGeom>
        </p:spPr>
        <p:txBody>
          <a:bodyPr vert="horz" lIns="91440" tIns="45720" rIns="91440" bIns="45720" rtlCol="0" anchor="ctr"/>
          <a:lstStyle>
            <a:lvl1pPr algn="l">
              <a:defRPr sz="1000" baseline="0">
                <a:solidFill>
                  <a:schemeClr val="tx2">
                    <a:lumMod val="75000"/>
                    <a:lumOff val="25000"/>
                  </a:schemeClr>
                </a:solidFill>
                <a:latin typeface="+mj-lt"/>
              </a:defRPr>
            </a:lvl1pPr>
          </a:lstStyle>
          <a:p>
            <a:endParaRPr lang="en-GB"/>
          </a:p>
        </p:txBody>
      </p:sp>
      <p:sp>
        <p:nvSpPr>
          <p:cNvPr id="6" name="Slide Number Placeholder 5"/>
          <p:cNvSpPr>
            <a:spLocks noGrp="1"/>
          </p:cNvSpPr>
          <p:nvPr>
            <p:ph type="sldNum" sz="quarter" idx="4"/>
          </p:nvPr>
        </p:nvSpPr>
        <p:spPr>
          <a:xfrm>
            <a:off x="285750" y="627886"/>
            <a:ext cx="1413261" cy="604269"/>
          </a:xfrm>
          <a:prstGeom prst="rect">
            <a:avLst/>
          </a:prstGeom>
        </p:spPr>
        <p:txBody>
          <a:bodyPr vert="horz" lIns="91440" tIns="45720" rIns="91440" bIns="45720" rtlCol="0" anchor="b"/>
          <a:lstStyle>
            <a:lvl1pPr algn="r">
              <a:defRPr sz="3800" baseline="0">
                <a:solidFill>
                  <a:schemeClr val="tx2">
                    <a:lumMod val="75000"/>
                    <a:lumOff val="25000"/>
                  </a:schemeClr>
                </a:solidFill>
                <a:latin typeface="+mj-lt"/>
              </a:defRPr>
            </a:lvl1pPr>
          </a:lstStyle>
          <a:p>
            <a:fld id="{C9E3AD95-B6C7-4327-87D6-74E1877E4FFC}" type="slidenum">
              <a:rPr lang="en-GB" smtClean="0"/>
              <a:t>‹#›</a:t>
            </a:fld>
            <a:endParaRPr lang="en-GB"/>
          </a:p>
        </p:txBody>
      </p:sp>
      <p:cxnSp>
        <p:nvCxnSpPr>
          <p:cNvPr id="9" name="Straight Connector 8"/>
          <p:cNvCxnSpPr/>
          <p:nvPr/>
        </p:nvCxnSpPr>
        <p:spPr>
          <a:xfrm>
            <a:off x="2200276" y="2176009"/>
            <a:ext cx="657792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title="Rule Line"/>
          <p:cNvCxnSpPr/>
          <p:nvPr/>
        </p:nvCxnSpPr>
        <p:spPr>
          <a:xfrm>
            <a:off x="2200276" y="2176009"/>
            <a:ext cx="6577928"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logo&#10;&#10;Description generated with high confidence">
            <a:extLst>
              <a:ext uri="{FF2B5EF4-FFF2-40B4-BE49-F238E27FC236}">
                <a16:creationId xmlns:a16="http://schemas.microsoft.com/office/drawing/2014/main" id="{3473DA9F-A5D4-4E82-B0C2-AE542D4FB7E5}"/>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79011" y="6413369"/>
            <a:ext cx="1620000" cy="439868"/>
          </a:xfrm>
          <a:prstGeom prst="rect">
            <a:avLst/>
          </a:prstGeom>
        </p:spPr>
      </p:pic>
      <p:pic>
        <p:nvPicPr>
          <p:cNvPr id="12" name="Picture 11" descr="A close up of a logo&#10;&#10;Description generated with very high confidence">
            <a:extLst>
              <a:ext uri="{FF2B5EF4-FFF2-40B4-BE49-F238E27FC236}">
                <a16:creationId xmlns:a16="http://schemas.microsoft.com/office/drawing/2014/main" id="{789B83D2-1031-497D-8CEC-D5F15D957DE3}"/>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l="35892" t="8294"/>
          <a:stretch/>
        </p:blipFill>
        <p:spPr>
          <a:xfrm>
            <a:off x="0" y="930020"/>
            <a:ext cx="2423198" cy="6284153"/>
          </a:xfrm>
          <a:prstGeom prst="rect">
            <a:avLst/>
          </a:prstGeom>
        </p:spPr>
      </p:pic>
    </p:spTree>
    <p:extLst>
      <p:ext uri="{BB962C8B-B14F-4D97-AF65-F5344CB8AC3E}">
        <p14:creationId xmlns:p14="http://schemas.microsoft.com/office/powerpoint/2010/main" val="16280004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08" r:id="rId12"/>
  </p:sldLayoutIdLst>
  <p:txStyles>
    <p:titleStyle>
      <a:lvl1pPr algn="l" defTabSz="685800" rtl="0" eaLnBrk="1" latinLnBrk="0" hangingPunct="1">
        <a:lnSpc>
          <a:spcPct val="99000"/>
        </a:lnSpc>
        <a:spcBef>
          <a:spcPct val="0"/>
        </a:spcBef>
        <a:buNone/>
        <a:defRPr sz="3800" kern="1200">
          <a:solidFill>
            <a:schemeClr val="tx1">
              <a:lumMod val="75000"/>
              <a:lumOff val="25000"/>
            </a:schemeClr>
          </a:solidFill>
          <a:latin typeface="+mj-lt"/>
          <a:ea typeface="+mj-ea"/>
          <a:cs typeface="+mj-cs"/>
        </a:defRPr>
      </a:lvl1pPr>
    </p:titleStyle>
    <p:bodyStyle>
      <a:lvl1pPr marL="240030" indent="-240030" algn="l" defTabSz="685800" rtl="0" eaLnBrk="1" latinLnBrk="0" hangingPunct="1">
        <a:lnSpc>
          <a:spcPct val="111000"/>
        </a:lnSpc>
        <a:spcBef>
          <a:spcPts val="930"/>
        </a:spcBef>
        <a:buFont typeface="Corbel" panose="020B0503020204020204" pitchFamily="34" charset="0"/>
        <a:buChar char="–"/>
        <a:defRPr sz="2000" kern="1200">
          <a:solidFill>
            <a:schemeClr val="tx1">
              <a:lumMod val="75000"/>
              <a:lumOff val="25000"/>
            </a:schemeClr>
          </a:solidFill>
          <a:latin typeface="+mn-lt"/>
          <a:ea typeface="+mn-ea"/>
          <a:cs typeface="+mn-cs"/>
        </a:defRPr>
      </a:lvl1pPr>
      <a:lvl2pPr marL="480060" indent="-240030" algn="l" defTabSz="685800" rtl="0" eaLnBrk="1" latinLnBrk="0" hangingPunct="1">
        <a:lnSpc>
          <a:spcPct val="111000"/>
        </a:lnSpc>
        <a:spcBef>
          <a:spcPts val="930"/>
        </a:spcBef>
        <a:buFont typeface="Corbel" panose="020B0503020204020204" pitchFamily="34" charset="0"/>
        <a:buChar char="–"/>
        <a:defRPr sz="1800" kern="1200">
          <a:solidFill>
            <a:schemeClr val="tx1">
              <a:lumMod val="75000"/>
              <a:lumOff val="25000"/>
            </a:schemeClr>
          </a:solidFill>
          <a:latin typeface="+mn-lt"/>
          <a:ea typeface="+mn-ea"/>
          <a:cs typeface="+mn-cs"/>
        </a:defRPr>
      </a:lvl2pPr>
      <a:lvl3pPr marL="720090" indent="-240030" algn="l" defTabSz="685800" rtl="0" eaLnBrk="1" latinLnBrk="0" hangingPunct="1">
        <a:lnSpc>
          <a:spcPct val="111000"/>
        </a:lnSpc>
        <a:spcBef>
          <a:spcPts val="930"/>
        </a:spcBef>
        <a:buFont typeface="Corbel" panose="020B0503020204020204" pitchFamily="34" charset="0"/>
        <a:buChar char="–"/>
        <a:defRPr sz="1600" i="1" kern="1200">
          <a:solidFill>
            <a:schemeClr val="tx1">
              <a:lumMod val="75000"/>
              <a:lumOff val="25000"/>
            </a:schemeClr>
          </a:solidFill>
          <a:latin typeface="+mn-lt"/>
          <a:ea typeface="+mn-ea"/>
          <a:cs typeface="+mn-cs"/>
        </a:defRPr>
      </a:lvl3pPr>
      <a:lvl4pPr marL="960120" indent="-240030" algn="l" defTabSz="685800" rtl="0" eaLnBrk="1" latinLnBrk="0" hangingPunct="1">
        <a:lnSpc>
          <a:spcPct val="111000"/>
        </a:lnSpc>
        <a:spcBef>
          <a:spcPts val="930"/>
        </a:spcBef>
        <a:buFont typeface="Corbel" panose="020B0503020204020204" pitchFamily="34" charset="0"/>
        <a:buChar char="–"/>
        <a:defRPr sz="1400" kern="1200">
          <a:solidFill>
            <a:schemeClr val="tx1">
              <a:lumMod val="75000"/>
              <a:lumOff val="25000"/>
            </a:schemeClr>
          </a:solidFill>
          <a:latin typeface="+mn-lt"/>
          <a:ea typeface="+mn-ea"/>
          <a:cs typeface="+mn-cs"/>
        </a:defRPr>
      </a:lvl4pPr>
      <a:lvl5pPr marL="1200150" indent="-240030" algn="l" defTabSz="685800" rtl="0" eaLnBrk="1" latinLnBrk="0" hangingPunct="1">
        <a:lnSpc>
          <a:spcPct val="111000"/>
        </a:lnSpc>
        <a:spcBef>
          <a:spcPts val="930"/>
        </a:spcBef>
        <a:buFont typeface="Corbel" panose="020B0503020204020204" pitchFamily="34" charset="0"/>
        <a:buChar char="–"/>
        <a:defRPr sz="1400" i="1" kern="1200">
          <a:solidFill>
            <a:schemeClr val="tx1">
              <a:lumMod val="75000"/>
              <a:lumOff val="25000"/>
            </a:schemeClr>
          </a:solidFill>
          <a:latin typeface="+mn-lt"/>
          <a:ea typeface="+mn-ea"/>
          <a:cs typeface="+mn-cs"/>
        </a:defRPr>
      </a:lvl5pPr>
      <a:lvl6pPr marL="1440180" indent="-240030" algn="l" defTabSz="6858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1680210" indent="-240030" algn="l" defTabSz="6858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1920240" indent="-240030" algn="l" defTabSz="685800" rtl="0" eaLnBrk="1" latinLnBrk="0" hangingPunct="1">
        <a:lnSpc>
          <a:spcPct val="111000"/>
        </a:lnSpc>
        <a:spcBef>
          <a:spcPts val="930"/>
        </a:spcBef>
        <a:buFont typeface="Corbel" panose="020B0503020204020204" pitchFamily="34" charset="0"/>
        <a:buChar char="–"/>
        <a:defRPr sz="1400" kern="1200" baseline="0">
          <a:solidFill>
            <a:schemeClr val="accent1">
              <a:lumMod val="75000"/>
            </a:schemeClr>
          </a:solidFill>
          <a:latin typeface="+mn-lt"/>
          <a:ea typeface="+mn-ea"/>
          <a:cs typeface="+mn-cs"/>
        </a:defRPr>
      </a:lvl8pPr>
      <a:lvl9pPr marL="2160270" indent="-240030" algn="l" defTabSz="685800" rtl="0" eaLnBrk="1" latinLnBrk="0" hangingPunct="1">
        <a:lnSpc>
          <a:spcPct val="111000"/>
        </a:lnSpc>
        <a:spcBef>
          <a:spcPts val="930"/>
        </a:spcBef>
        <a:buFont typeface="Corbel" panose="020B0503020204020204" pitchFamily="34" charset="0"/>
        <a:buChar char="–"/>
        <a:defRPr sz="1400" i="1" kern="1200" baseline="0">
          <a:solidFill>
            <a:schemeClr val="accent1">
              <a:lumMod val="7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pos="4416">
          <p15:clr>
            <a:srgbClr val="F26B43"/>
          </p15:clr>
        </p15:guide>
        <p15:guide id="3" pos="4800">
          <p15:clr>
            <a:srgbClr val="F26B43"/>
          </p15:clr>
        </p15:guide>
        <p15:guide id="4" pos="7368">
          <p15:clr>
            <a:srgbClr val="F26B43"/>
          </p15:clr>
        </p15:guide>
        <p15:guide id="5" pos="240">
          <p15:clr>
            <a:srgbClr val="F26B43"/>
          </p15:clr>
        </p15:guide>
        <p15:guide id="13" orient="horz" pos="2160">
          <p15:clr>
            <a:srgbClr val="F26B43"/>
          </p15:clr>
        </p15:guide>
        <p15:guide id="14" pos="1386">
          <p15:clr>
            <a:srgbClr val="F26B43"/>
          </p15:clr>
        </p15:guide>
        <p15:guide id="15" orient="horz" pos="3960">
          <p15:clr>
            <a:srgbClr val="F26B43"/>
          </p15:clr>
        </p15:guide>
        <p15:guide id="16" orient="horz" pos="1536">
          <p15:clr>
            <a:srgbClr val="F26B43"/>
          </p15:clr>
        </p15:guide>
        <p15:guide id="17" orient="horz" pos="3840">
          <p15:clr>
            <a:srgbClr val="F26B43"/>
          </p15:clr>
        </p15:guide>
        <p15:guide id="18" pos="3312">
          <p15:clr>
            <a:srgbClr val="F26B43"/>
          </p15:clr>
        </p15:guide>
        <p15:guide id="19" pos="3600">
          <p15:clr>
            <a:srgbClr val="F26B43"/>
          </p15:clr>
        </p15:guide>
        <p15:guide id="20" orient="horz" pos="360">
          <p15:clr>
            <a:srgbClr val="F26B43"/>
          </p15:clr>
        </p15:guide>
        <p15:guide id="21" pos="5526">
          <p15:clr>
            <a:srgbClr val="F26B43"/>
          </p15:clr>
        </p15:guide>
        <p15:guide id="22" pos="1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4F3318-2A2D-4B8A-886B-E1DA34D83CD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8208BAF-9423-47AC-A455-A8E419E1D63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841E07-31A9-4916-BE8F-9A1921D38DF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EB7813D-0304-48B3-A195-9CC89AD05DC4}" type="datetimeFigureOut">
              <a:rPr lang="en-GB" smtClean="0"/>
              <a:t>20/09/2018</a:t>
            </a:fld>
            <a:endParaRPr lang="en-GB"/>
          </a:p>
        </p:txBody>
      </p:sp>
      <p:sp>
        <p:nvSpPr>
          <p:cNvPr id="5" name="Footer Placeholder 4">
            <a:extLst>
              <a:ext uri="{FF2B5EF4-FFF2-40B4-BE49-F238E27FC236}">
                <a16:creationId xmlns:a16="http://schemas.microsoft.com/office/drawing/2014/main" id="{B772EB88-F1E2-446C-A11E-E8841AF7CB4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E130A5B-C9F7-47FB-9EAD-8E3D91A9048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D45337-E75A-47BB-BDB8-827DEED806F5}" type="slidenum">
              <a:rPr lang="en-GB" smtClean="0"/>
              <a:t>‹#›</a:t>
            </a:fld>
            <a:endParaRPr lang="en-GB"/>
          </a:p>
        </p:txBody>
      </p:sp>
    </p:spTree>
    <p:extLst>
      <p:ext uri="{BB962C8B-B14F-4D97-AF65-F5344CB8AC3E}">
        <p14:creationId xmlns:p14="http://schemas.microsoft.com/office/powerpoint/2010/main" val="156907168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gov.uk/government/speeches/hmci-commentary-curriculum-and-the-new-education-inspection-framewor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countylineorchard.com/" TargetMode="External"/><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hyperlink" Target="https://creativecommons.org/licenses/by-sa/3.0/" TargetMode="External"/><Relationship Id="rId4" Type="http://schemas.openxmlformats.org/officeDocument/2006/relationships/hyperlink" Target="http://en.wikipedia.org/wiki/File:Sunflower_sky_backdrop.jpg"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thailandtref.com/hersenspinsels-in-de-tropen/" TargetMode="External"/><Relationship Id="rId3" Type="http://schemas.openxmlformats.org/officeDocument/2006/relationships/hyperlink" Target="http://karton.md/en/box-for-apple.html" TargetMode="External"/><Relationship Id="rId7"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hyperlink" Target="https://grainless.wordpress.com/2010/11/16/kitchen-tips-never-toss-forgotten-rotten-food-again-save-your-receipts/" TargetMode="Externa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hyperlink" Target="https://www.ibtimes.co.uk/gcse-results-day-2016-when-it-what-do-you-do-if-you-miss-your-grades-1577855" TargetMode="External"/><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tmp"/></Relationships>
</file>

<file path=ppt/slides/_rels/slide1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hyperlink" Target="https://www.flickr.com/photos/calliope/54070473" TargetMode="External"/><Relationship Id="rId7" Type="http://schemas.openxmlformats.org/officeDocument/2006/relationships/image" Target="../media/image23.png"/><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hyperlink" Target="https://creativecommons.org/licenses/by-sa/3.0/" TargetMode="External"/><Relationship Id="rId5" Type="http://schemas.openxmlformats.org/officeDocument/2006/relationships/hyperlink" Target="http://en.wikipedia.org/wiki/File:Sunflower_sky_backdrop.jpg" TargetMode="External"/><Relationship Id="rId10" Type="http://schemas.openxmlformats.org/officeDocument/2006/relationships/image" Target="../media/image26.svg"/><Relationship Id="rId4" Type="http://schemas.openxmlformats.org/officeDocument/2006/relationships/image" Target="../media/image22.jpe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hyperlink" Target="https://educationblog.oup.com/secondary/supporting-students-who-struggle-with-gcse-histor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8.jpe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9648" y="469193"/>
            <a:ext cx="7766098" cy="1560716"/>
          </a:xfrm>
        </p:spPr>
        <p:txBody>
          <a:bodyPr>
            <a:noAutofit/>
          </a:bodyPr>
          <a:lstStyle/>
          <a:p>
            <a:r>
              <a:rPr lang="en-GB" sz="3200" b="1" dirty="0"/>
              <a:t>Welcome to York Clio : </a:t>
            </a:r>
            <a:br>
              <a:rPr lang="en-GB" sz="3200" b="1" dirty="0"/>
            </a:br>
            <a:r>
              <a:rPr lang="en-GB" sz="3200" b="1" dirty="0"/>
              <a:t>the network for History teachers</a:t>
            </a:r>
          </a:p>
        </p:txBody>
      </p:sp>
      <p:pic>
        <p:nvPicPr>
          <p:cNvPr id="10" name="Picture 9"/>
          <p:cNvPicPr>
            <a:picLocks noChangeAspect="1"/>
          </p:cNvPicPr>
          <p:nvPr/>
        </p:nvPicPr>
        <p:blipFill>
          <a:blip r:embed="rId2"/>
          <a:stretch>
            <a:fillRect/>
          </a:stretch>
        </p:blipFill>
        <p:spPr>
          <a:xfrm>
            <a:off x="605928" y="2544895"/>
            <a:ext cx="8305924" cy="3338111"/>
          </a:xfrm>
          <a:prstGeom prst="rect">
            <a:avLst/>
          </a:prstGeom>
        </p:spPr>
      </p:pic>
      <p:sp>
        <p:nvSpPr>
          <p:cNvPr id="11" name="Rectangle 10"/>
          <p:cNvSpPr/>
          <p:nvPr/>
        </p:nvSpPr>
        <p:spPr>
          <a:xfrm>
            <a:off x="5878811" y="6488668"/>
            <a:ext cx="3265189" cy="369332"/>
          </a:xfrm>
          <a:prstGeom prst="rect">
            <a:avLst/>
          </a:prstGeom>
        </p:spPr>
        <p:txBody>
          <a:bodyPr wrap="none">
            <a:spAutoFit/>
          </a:bodyPr>
          <a:lstStyle/>
          <a:p>
            <a:r>
              <a:rPr lang="en-GB" dirty="0"/>
              <a:t>https://yorkclio.wordpress.com/ </a:t>
            </a:r>
          </a:p>
        </p:txBody>
      </p:sp>
    </p:spTree>
    <p:extLst>
      <p:ext uri="{BB962C8B-B14F-4D97-AF65-F5344CB8AC3E}">
        <p14:creationId xmlns:p14="http://schemas.microsoft.com/office/powerpoint/2010/main" val="2259865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Dates for your Diary</a:t>
            </a:r>
          </a:p>
        </p:txBody>
      </p:sp>
      <p:sp>
        <p:nvSpPr>
          <p:cNvPr id="3" name="Content Placeholder 2"/>
          <p:cNvSpPr>
            <a:spLocks noGrp="1"/>
          </p:cNvSpPr>
          <p:nvPr>
            <p:ph idx="1"/>
          </p:nvPr>
        </p:nvSpPr>
        <p:spPr>
          <a:xfrm>
            <a:off x="2200276" y="2438400"/>
            <a:ext cx="6577928" cy="4419600"/>
          </a:xfrm>
        </p:spPr>
        <p:txBody>
          <a:bodyPr>
            <a:normAutofit fontScale="92500" lnSpcReduction="10000"/>
          </a:bodyPr>
          <a:lstStyle/>
          <a:p>
            <a:pPr marL="0" indent="0">
              <a:buNone/>
            </a:pPr>
            <a:r>
              <a:rPr lang="en-GB" sz="2400" b="1" dirty="0"/>
              <a:t>History nerds </a:t>
            </a:r>
            <a:r>
              <a:rPr lang="en-GB" sz="2400" dirty="0"/>
              <a:t>– please send me details of  up to 5 keen Year 11 or 12 historians. Three meetings over one year. </a:t>
            </a:r>
          </a:p>
          <a:p>
            <a:pPr marL="457200" indent="-457200">
              <a:buFont typeface="+mj-lt"/>
              <a:buAutoNum type="arabicPeriod"/>
            </a:pPr>
            <a:r>
              <a:rPr lang="en-GB" sz="2400" dirty="0"/>
              <a:t>Tues 9</a:t>
            </a:r>
            <a:r>
              <a:rPr lang="en-GB" sz="2400" baseline="30000" dirty="0"/>
              <a:t>th</a:t>
            </a:r>
            <a:r>
              <a:rPr lang="en-GB" sz="2400" dirty="0"/>
              <a:t> Oct: Dr John Jenkins discusses Why Becket is more than just a murder.</a:t>
            </a:r>
          </a:p>
          <a:p>
            <a:pPr marL="457200" indent="-457200">
              <a:buFont typeface="+mj-lt"/>
              <a:buAutoNum type="arabicPeriod"/>
            </a:pPr>
            <a:r>
              <a:rPr lang="en-GB" sz="2400" dirty="0"/>
              <a:t>Wed 6</a:t>
            </a:r>
            <a:r>
              <a:rPr lang="en-GB" sz="2400" baseline="30000" dirty="0"/>
              <a:t>th</a:t>
            </a:r>
            <a:r>
              <a:rPr lang="en-GB" sz="2400" dirty="0"/>
              <a:t> Feb : Exploring the </a:t>
            </a:r>
            <a:r>
              <a:rPr lang="en-GB" sz="2400" dirty="0" err="1"/>
              <a:t>Borthwick</a:t>
            </a:r>
            <a:r>
              <a:rPr lang="en-GB" sz="2400" dirty="0"/>
              <a:t> Archives, York</a:t>
            </a:r>
          </a:p>
          <a:p>
            <a:pPr marL="457200" indent="-457200">
              <a:buFont typeface="+mj-lt"/>
              <a:buAutoNum type="arabicPeriod"/>
            </a:pPr>
            <a:r>
              <a:rPr lang="en-GB" sz="2400" dirty="0"/>
              <a:t>Thurs 27</a:t>
            </a:r>
            <a:r>
              <a:rPr lang="en-GB" sz="2400" baseline="30000" dirty="0"/>
              <a:t>th</a:t>
            </a:r>
            <a:r>
              <a:rPr lang="en-GB" sz="2400" dirty="0"/>
              <a:t> June: Ian Dawson on Richard the III</a:t>
            </a:r>
          </a:p>
          <a:p>
            <a:pPr marL="457200" indent="-457200">
              <a:buFont typeface="+mj-lt"/>
              <a:buAutoNum type="arabicPeriod"/>
            </a:pPr>
            <a:endParaRPr lang="en-GB" dirty="0"/>
          </a:p>
          <a:p>
            <a:pPr marL="457200" indent="-457200">
              <a:buFont typeface="+mj-lt"/>
              <a:buAutoNum type="arabicPeriod"/>
            </a:pPr>
            <a:endParaRPr lang="en-GB" dirty="0"/>
          </a:p>
          <a:p>
            <a:pPr marL="720090" lvl="3" indent="0">
              <a:buNone/>
            </a:pPr>
            <a:endParaRPr lang="en-GB" dirty="0"/>
          </a:p>
          <a:p>
            <a:pPr marL="720090" lvl="3" indent="0">
              <a:buNone/>
            </a:pPr>
            <a:endParaRPr lang="en-GB" dirty="0"/>
          </a:p>
          <a:p>
            <a:pPr marL="720090" lvl="3" indent="0">
              <a:buNone/>
            </a:pPr>
            <a:r>
              <a:rPr lang="en-GB" dirty="0"/>
              <a:t>https://yorkclio.wordpress.com/ </a:t>
            </a:r>
          </a:p>
        </p:txBody>
      </p:sp>
      <p:pic>
        <p:nvPicPr>
          <p:cNvPr id="4" name="Picture 3"/>
          <p:cNvPicPr>
            <a:picLocks noChangeAspect="1"/>
          </p:cNvPicPr>
          <p:nvPr/>
        </p:nvPicPr>
        <p:blipFill>
          <a:blip r:embed="rId2"/>
          <a:stretch>
            <a:fillRect/>
          </a:stretch>
        </p:blipFill>
        <p:spPr>
          <a:xfrm>
            <a:off x="0" y="5172075"/>
            <a:ext cx="2705100" cy="1685925"/>
          </a:xfrm>
          <a:prstGeom prst="rect">
            <a:avLst/>
          </a:prstGeom>
        </p:spPr>
      </p:pic>
    </p:spTree>
    <p:extLst>
      <p:ext uri="{BB962C8B-B14F-4D97-AF65-F5344CB8AC3E}">
        <p14:creationId xmlns:p14="http://schemas.microsoft.com/office/powerpoint/2010/main" val="3837128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Dates for your Diary</a:t>
            </a:r>
          </a:p>
        </p:txBody>
      </p:sp>
      <p:sp>
        <p:nvSpPr>
          <p:cNvPr id="3" name="Content Placeholder 2"/>
          <p:cNvSpPr>
            <a:spLocks noGrp="1"/>
          </p:cNvSpPr>
          <p:nvPr>
            <p:ph idx="1"/>
          </p:nvPr>
        </p:nvSpPr>
        <p:spPr/>
        <p:txBody>
          <a:bodyPr/>
          <a:lstStyle/>
          <a:p>
            <a:pPr marL="0" indent="0">
              <a:buNone/>
            </a:pPr>
            <a:r>
              <a:rPr lang="en-GB" b="1" dirty="0"/>
              <a:t>HA Yorkshire History Forum</a:t>
            </a:r>
            <a:r>
              <a:rPr lang="en-GB" dirty="0"/>
              <a:t>, Wed 14</a:t>
            </a:r>
            <a:r>
              <a:rPr lang="en-GB" baseline="30000" dirty="0"/>
              <a:t>th</a:t>
            </a:r>
            <a:r>
              <a:rPr lang="en-GB" dirty="0"/>
              <a:t> November 2018, at Leeds Trinity University</a:t>
            </a:r>
          </a:p>
          <a:p>
            <a:pPr marL="0" indent="0">
              <a:buNone/>
            </a:pPr>
            <a:r>
              <a:rPr lang="en-GB" b="1" dirty="0"/>
              <a:t>HA Tudor Day</a:t>
            </a:r>
            <a:r>
              <a:rPr lang="en-GB"/>
              <a:t>, 23</a:t>
            </a:r>
            <a:r>
              <a:rPr lang="en-GB" baseline="30000"/>
              <a:t>rd</a:t>
            </a:r>
            <a:r>
              <a:rPr lang="en-GB"/>
              <a:t> March </a:t>
            </a:r>
            <a:r>
              <a:rPr lang="en-GB" dirty="0"/>
              <a:t>2019, Friends Meeting House York</a:t>
            </a:r>
          </a:p>
          <a:p>
            <a:pPr marL="0" indent="0">
              <a:buNone/>
            </a:pPr>
            <a:r>
              <a:rPr lang="en-GB" b="1" dirty="0" err="1"/>
              <a:t>YorkClio</a:t>
            </a:r>
            <a:r>
              <a:rPr lang="en-GB" b="1" dirty="0"/>
              <a:t> Meetings</a:t>
            </a:r>
          </a:p>
          <a:p>
            <a:pPr marL="0" indent="0">
              <a:buNone/>
            </a:pPr>
            <a:r>
              <a:rPr lang="en-GB" b="1" dirty="0"/>
              <a:t>28</a:t>
            </a:r>
            <a:r>
              <a:rPr lang="en-GB" b="1" baseline="30000" dirty="0"/>
              <a:t>th</a:t>
            </a:r>
            <a:r>
              <a:rPr lang="en-GB" b="1" dirty="0"/>
              <a:t> June </a:t>
            </a:r>
            <a:r>
              <a:rPr lang="en-GB" dirty="0"/>
              <a:t>: Using the archives at the </a:t>
            </a:r>
            <a:r>
              <a:rPr lang="en-GB" dirty="0" err="1"/>
              <a:t>Borthwick</a:t>
            </a:r>
            <a:r>
              <a:rPr lang="en-GB" dirty="0"/>
              <a:t> with students</a:t>
            </a:r>
          </a:p>
          <a:p>
            <a:pPr marL="0" indent="0">
              <a:buNone/>
            </a:pPr>
            <a:r>
              <a:rPr lang="en-GB" b="1" dirty="0"/>
              <a:t>21</a:t>
            </a:r>
            <a:r>
              <a:rPr lang="en-GB" b="1" baseline="30000" dirty="0"/>
              <a:t>st</a:t>
            </a:r>
            <a:r>
              <a:rPr lang="en-GB" b="1" dirty="0"/>
              <a:t> June</a:t>
            </a:r>
            <a:r>
              <a:rPr lang="en-GB" dirty="0"/>
              <a:t>: Richard </a:t>
            </a:r>
            <a:r>
              <a:rPr lang="en-GB" dirty="0" err="1"/>
              <a:t>Kerridge</a:t>
            </a:r>
            <a:r>
              <a:rPr lang="en-GB" dirty="0"/>
              <a:t> on teaching History to the less able</a:t>
            </a:r>
          </a:p>
        </p:txBody>
      </p:sp>
    </p:spTree>
    <p:extLst>
      <p:ext uri="{BB962C8B-B14F-4D97-AF65-F5344CB8AC3E}">
        <p14:creationId xmlns:p14="http://schemas.microsoft.com/office/powerpoint/2010/main" val="392082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Ofsted, latest thoughts</a:t>
            </a:r>
          </a:p>
        </p:txBody>
      </p:sp>
      <p:sp>
        <p:nvSpPr>
          <p:cNvPr id="3" name="Content Placeholder 2"/>
          <p:cNvSpPr>
            <a:spLocks noGrp="1"/>
          </p:cNvSpPr>
          <p:nvPr>
            <p:ph idx="1"/>
          </p:nvPr>
        </p:nvSpPr>
        <p:spPr/>
        <p:txBody>
          <a:bodyPr>
            <a:normAutofit lnSpcReduction="10000"/>
          </a:bodyPr>
          <a:lstStyle/>
          <a:p>
            <a:r>
              <a:rPr lang="en-GB" dirty="0">
                <a:hlinkClick r:id="rId2"/>
              </a:rPr>
              <a:t>https://www.gov.uk/government/speeches/hmci-commentary-curriculum-and-the-new-education-inspection-framework</a:t>
            </a:r>
            <a:endParaRPr lang="en-GB" dirty="0"/>
          </a:p>
          <a:p>
            <a:endParaRPr lang="en-GB" dirty="0"/>
          </a:p>
          <a:p>
            <a:endParaRPr lang="en-GB" dirty="0"/>
          </a:p>
          <a:p>
            <a:pPr marL="0" indent="0">
              <a:buNone/>
            </a:pPr>
            <a:r>
              <a:rPr lang="en-US" dirty="0"/>
              <a:t>“The research… showed that there was a dearth of understanding about the curriculum in some schools. Too many teachers and leaders have not been trained to think deeply about what they want their pupils to learn and how they are going to teach it.” Amanda </a:t>
            </a:r>
            <a:r>
              <a:rPr lang="en-US" dirty="0" err="1"/>
              <a:t>Spielman</a:t>
            </a:r>
            <a:endParaRPr lang="en-GB" dirty="0"/>
          </a:p>
        </p:txBody>
      </p:sp>
    </p:spTree>
    <p:extLst>
      <p:ext uri="{BB962C8B-B14F-4D97-AF65-F5344CB8AC3E}">
        <p14:creationId xmlns:p14="http://schemas.microsoft.com/office/powerpoint/2010/main" val="1007331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questions did Ofsted ask?</a:t>
            </a:r>
          </a:p>
        </p:txBody>
      </p:sp>
      <p:sp>
        <p:nvSpPr>
          <p:cNvPr id="3" name="Content Placeholder 2"/>
          <p:cNvSpPr>
            <a:spLocks noGrp="1"/>
          </p:cNvSpPr>
          <p:nvPr>
            <p:ph idx="1"/>
          </p:nvPr>
        </p:nvSpPr>
        <p:spPr/>
        <p:txBody>
          <a:bodyPr/>
          <a:lstStyle/>
          <a:p>
            <a:r>
              <a:rPr lang="en-US" dirty="0"/>
              <a:t>how do curriculum managers perceive knowledge within their curriculum?</a:t>
            </a:r>
          </a:p>
          <a:p>
            <a:r>
              <a:rPr lang="en-US" dirty="0"/>
              <a:t>what do curriculum managers do when designing, implementing and evaluating the curriculum?</a:t>
            </a:r>
          </a:p>
          <a:p>
            <a:r>
              <a:rPr lang="en-US" dirty="0"/>
              <a:t>how have curriculum managers developed the curriculum over time?</a:t>
            </a:r>
          </a:p>
          <a:p>
            <a:r>
              <a:rPr lang="en-US" dirty="0"/>
              <a:t>is there a common conceptual language employed by curriculum managers?</a:t>
            </a:r>
            <a:endParaRPr lang="en-GB" dirty="0"/>
          </a:p>
        </p:txBody>
      </p:sp>
    </p:spTree>
    <p:extLst>
      <p:ext uri="{BB962C8B-B14F-4D97-AF65-F5344CB8AC3E}">
        <p14:creationId xmlns:p14="http://schemas.microsoft.com/office/powerpoint/2010/main" val="4136386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Alex Ford</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Alex Ford is lead tutor on the PGCE History course at Leeds Trinity University and SHP Regional Advisor for Yorkshire and the Humber. Prior to 2016, he was head of a large and successful history department in Leeds.  He has eleven years teaching experience in a range of secondary settings. Alex speaks at a wide range of educational conferences and has delivered workshops on planning, assessment and progression for Teach First, the Historical Association and the Schools History Project. He has also worked with OCR on the development of the new GCSE SHP History specification. Alex is currently writing the "Making of America" textbook for Hodder Education's new GCSE series.</a:t>
            </a:r>
            <a:endParaRPr lang="en-GB" dirty="0"/>
          </a:p>
        </p:txBody>
      </p:sp>
    </p:spTree>
    <p:extLst>
      <p:ext uri="{BB962C8B-B14F-4D97-AF65-F5344CB8AC3E}">
        <p14:creationId xmlns:p14="http://schemas.microsoft.com/office/powerpoint/2010/main" val="4105627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A close up of a flower garden&#10;&#10;Description generated with very high confidence">
            <a:extLst>
              <a:ext uri="{FF2B5EF4-FFF2-40B4-BE49-F238E27FC236}">
                <a16:creationId xmlns:a16="http://schemas.microsoft.com/office/drawing/2014/main" id="{54054E18-506A-496D-A021-4E0C867E3710}"/>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flipH="1">
            <a:off x="-173" y="10"/>
            <a:ext cx="9143999" cy="6862703"/>
          </a:xfrm>
          <a:prstGeom prst="rect">
            <a:avLst/>
          </a:prstGeom>
        </p:spPr>
      </p:pic>
      <p:grpSp>
        <p:nvGrpSpPr>
          <p:cNvPr id="19" name="Group 18">
            <a:extLst>
              <a:ext uri="{FF2B5EF4-FFF2-40B4-BE49-F238E27FC236}">
                <a16:creationId xmlns:a16="http://schemas.microsoft.com/office/drawing/2014/main" id="{9ACDEF0B-74C1-4CFC-A0B6-C810F9E3A9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bwMode="white">
          <a:xfrm>
            <a:off x="5490225" y="467784"/>
            <a:ext cx="3656409" cy="5922963"/>
            <a:chOff x="7320300" y="467784"/>
            <a:chExt cx="4875213" cy="5922963"/>
          </a:xfrm>
        </p:grpSpPr>
        <p:sp>
          <p:nvSpPr>
            <p:cNvPr id="20" name="Freeform 206">
              <a:extLst>
                <a:ext uri="{FF2B5EF4-FFF2-40B4-BE49-F238E27FC236}">
                  <a16:creationId xmlns:a16="http://schemas.microsoft.com/office/drawing/2014/main" id="{4C5F20A8-BC64-4E18-A41D-D4D6D155C4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1" name="Freeform 211">
              <a:extLst>
                <a:ext uri="{FF2B5EF4-FFF2-40B4-BE49-F238E27FC236}">
                  <a16:creationId xmlns:a16="http://schemas.microsoft.com/office/drawing/2014/main" id="{87E74138-CB9B-4369-BF03-BD85AFB35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22" name="Straight Connector 21">
              <a:extLst>
                <a:ext uri="{FF2B5EF4-FFF2-40B4-BE49-F238E27FC236}">
                  <a16:creationId xmlns:a16="http://schemas.microsoft.com/office/drawing/2014/main" id="{2E2C8529-BE4B-484D-86ED-FA5E82FEEA0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bwMode="white">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763A9F7-764B-40F1-9EB5-2570C3FF29C5}"/>
              </a:ext>
            </a:extLst>
          </p:cNvPr>
          <p:cNvSpPr>
            <a:spLocks noGrp="1"/>
          </p:cNvSpPr>
          <p:nvPr>
            <p:ph type="ctrTitle"/>
          </p:nvPr>
        </p:nvSpPr>
        <p:spPr>
          <a:xfrm>
            <a:off x="5940564" y="1023867"/>
            <a:ext cx="2845258" cy="3349641"/>
          </a:xfrm>
        </p:spPr>
        <p:txBody>
          <a:bodyPr>
            <a:normAutofit/>
          </a:bodyPr>
          <a:lstStyle/>
          <a:p>
            <a:pPr>
              <a:lnSpc>
                <a:spcPct val="95000"/>
              </a:lnSpc>
            </a:pPr>
            <a:r>
              <a:rPr lang="en-GB" sz="3600" dirty="0"/>
              <a:t>The first fruits…</a:t>
            </a:r>
            <a:br>
              <a:rPr lang="en-GB" sz="2600" dirty="0"/>
            </a:br>
            <a:br>
              <a:rPr lang="en-GB" sz="2600" dirty="0"/>
            </a:br>
            <a:r>
              <a:rPr lang="en-GB" sz="2200" dirty="0"/>
              <a:t>What have we learned about new GCSEs? … And what should we do now?</a:t>
            </a:r>
            <a:endParaRPr lang="en-GB" sz="2600" dirty="0"/>
          </a:p>
        </p:txBody>
      </p:sp>
      <p:sp>
        <p:nvSpPr>
          <p:cNvPr id="3" name="Subtitle 2">
            <a:extLst>
              <a:ext uri="{FF2B5EF4-FFF2-40B4-BE49-F238E27FC236}">
                <a16:creationId xmlns:a16="http://schemas.microsoft.com/office/drawing/2014/main" id="{5AD4699E-F7DF-47D0-BB8C-3C7AFC6D0C9C}"/>
              </a:ext>
            </a:extLst>
          </p:cNvPr>
          <p:cNvSpPr>
            <a:spLocks noGrp="1"/>
          </p:cNvSpPr>
          <p:nvPr>
            <p:ph type="subTitle" idx="1"/>
          </p:nvPr>
        </p:nvSpPr>
        <p:spPr>
          <a:xfrm>
            <a:off x="5940564" y="4945377"/>
            <a:ext cx="2845258" cy="1037760"/>
          </a:xfrm>
        </p:spPr>
        <p:txBody>
          <a:bodyPr>
            <a:normAutofit/>
          </a:bodyPr>
          <a:lstStyle/>
          <a:p>
            <a:r>
              <a:rPr lang="en-GB" dirty="0"/>
              <a:t>Alex Ford - @apf102</a:t>
            </a:r>
          </a:p>
          <a:p>
            <a:r>
              <a:rPr lang="en-GB" dirty="0"/>
              <a:t>Leeds Trinity University</a:t>
            </a:r>
          </a:p>
        </p:txBody>
      </p:sp>
      <p:sp>
        <p:nvSpPr>
          <p:cNvPr id="6" name="TextBox 5">
            <a:extLst>
              <a:ext uri="{FF2B5EF4-FFF2-40B4-BE49-F238E27FC236}">
                <a16:creationId xmlns:a16="http://schemas.microsoft.com/office/drawing/2014/main" id="{6D62D910-88D1-44E6-89E1-32D679EA8D65}"/>
              </a:ext>
            </a:extLst>
          </p:cNvPr>
          <p:cNvSpPr txBox="1"/>
          <p:nvPr/>
        </p:nvSpPr>
        <p:spPr>
          <a:xfrm>
            <a:off x="6836958" y="6870700"/>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en.wikipedia.org/wiki/File:Sunflower_sky_backdrop.jpg">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879249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36405-5340-444E-996A-11AB8A489F96}"/>
              </a:ext>
            </a:extLst>
          </p:cNvPr>
          <p:cNvSpPr>
            <a:spLocks noGrp="1"/>
          </p:cNvSpPr>
          <p:nvPr>
            <p:ph type="title"/>
          </p:nvPr>
        </p:nvSpPr>
        <p:spPr/>
        <p:txBody>
          <a:bodyPr>
            <a:normAutofit fontScale="90000"/>
          </a:bodyPr>
          <a:lstStyle/>
          <a:p>
            <a:r>
              <a:rPr lang="en-GB" dirty="0"/>
              <a:t>How were your GCSE ‘fruit’ this year? What questions do you have now?</a:t>
            </a:r>
          </a:p>
        </p:txBody>
      </p:sp>
      <p:pic>
        <p:nvPicPr>
          <p:cNvPr id="16" name="Picture 15" descr="A close up of a fruit&#10;&#10;Description generated with high confidence">
            <a:extLst>
              <a:ext uri="{FF2B5EF4-FFF2-40B4-BE49-F238E27FC236}">
                <a16:creationId xmlns:a16="http://schemas.microsoft.com/office/drawing/2014/main" id="{8508D6DF-71DA-40BD-9AA3-74AAF5D1DDB8}"/>
              </a:ext>
            </a:extLst>
          </p:cNvPr>
          <p:cNvPicPr>
            <a:picLocks noChangeAspect="1"/>
          </p:cNvPicPr>
          <p:nvPr/>
        </p:nvPicPr>
        <p:blipFill>
          <a:blip r:embed="rId2">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147890" y="2228602"/>
            <a:ext cx="4205882" cy="2961888"/>
          </a:xfrm>
          <a:prstGeom prst="rect">
            <a:avLst/>
          </a:prstGeom>
        </p:spPr>
      </p:pic>
      <p:pic>
        <p:nvPicPr>
          <p:cNvPr id="22" name="Picture 21" descr="A pile of fruit&#10;&#10;Description generated with very high confidence">
            <a:extLst>
              <a:ext uri="{FF2B5EF4-FFF2-40B4-BE49-F238E27FC236}">
                <a16:creationId xmlns:a16="http://schemas.microsoft.com/office/drawing/2014/main" id="{F6FF6287-5364-429A-91D0-BC3BC53CBF09}"/>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5134708" y="2228602"/>
            <a:ext cx="3707973" cy="2780979"/>
          </a:xfrm>
          <a:prstGeom prst="rect">
            <a:avLst/>
          </a:prstGeom>
        </p:spPr>
      </p:pic>
      <p:pic>
        <p:nvPicPr>
          <p:cNvPr id="24" name="Picture 23" descr="A plate full of fruit&#10;&#10;Description generated with very high confidence">
            <a:extLst>
              <a:ext uri="{FF2B5EF4-FFF2-40B4-BE49-F238E27FC236}">
                <a16:creationId xmlns:a16="http://schemas.microsoft.com/office/drawing/2014/main" id="{4B53D29B-3DB0-4B78-BD0D-9209AB5110F8}"/>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532" b="97823" l="490" r="99021">
                        <a14:foregroundMark x1="4040" y1="56023" x2="12856" y2="56604"/>
                        <a14:foregroundMark x1="8203" y1="61442" x2="5510" y2="69182"/>
                        <a14:foregroundMark x1="16162" y1="83890" x2="25865" y2="88921"/>
                        <a14:foregroundMark x1="25865" y1="88921" x2="25865" y2="88921"/>
                        <a14:foregroundMark x1="36517" y1="92211" x2="38476" y2="91050"/>
                        <a14:foregroundMark x1="37374" y1="97823" x2="43006" y2="97629"/>
                        <a14:foregroundMark x1="94368" y1="67634" x2="86685" y2="78955"/>
                        <a14:foregroundMark x1="86685" y1="78955" x2="90205" y2="78278"/>
                        <a14:foregroundMark x1="74992" y1="21335" x2="79033" y2="13982"/>
                        <a14:foregroundMark x1="79400" y1="9918" x2="81604" y2="4693"/>
                        <a14:foregroundMark x1="89103" y1="4112" x2="88246" y2="5273"/>
                        <a14:foregroundMark x1="75972" y1="6434" x2="74258" y2="15917"/>
                        <a14:foregroundMark x1="69605" y1="10692" x2="68993" y2="22109"/>
                        <a14:foregroundMark x1="65810" y1="14562" x2="65810" y2="14562"/>
                        <a14:foregroundMark x1="63483" y1="15336" x2="64463" y2="17658"/>
                        <a14:foregroundMark x1="82216" y1="3919" x2="82828" y2="3532"/>
                        <a14:foregroundMark x1="92776" y1="75568" x2="92776" y2="68602"/>
                        <a14:foregroundMark x1="95103" y1="77117" x2="95103" y2="66860"/>
                        <a14:foregroundMark x1="98163" y1="74601" x2="89715" y2="66134"/>
                        <a14:foregroundMark x1="89715" y1="66134" x2="88858" y2="68989"/>
                        <a14:foregroundMark x1="91919" y1="65119" x2="99021" y2="68602"/>
                        <a14:foregroundMark x1="3918" y1="69569" x2="5020" y2="76730"/>
                        <a14:foregroundMark x1="490" y1="69956" x2="1102" y2="74214"/>
                      </a14:backgroundRemoval>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8"/>
              </a:ext>
            </a:extLst>
          </a:blip>
          <a:stretch>
            <a:fillRect/>
          </a:stretch>
        </p:blipFill>
        <p:spPr>
          <a:xfrm>
            <a:off x="2250831" y="3661914"/>
            <a:ext cx="4783016" cy="3026168"/>
          </a:xfrm>
          <a:prstGeom prst="rect">
            <a:avLst/>
          </a:prstGeom>
        </p:spPr>
      </p:pic>
    </p:spTree>
    <p:extLst>
      <p:ext uri="{BB962C8B-B14F-4D97-AF65-F5344CB8AC3E}">
        <p14:creationId xmlns:p14="http://schemas.microsoft.com/office/powerpoint/2010/main" val="1143326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descr="A couple of people standing next to a person&#10;&#10;Description generated with very high confidence">
            <a:extLst>
              <a:ext uri="{FF2B5EF4-FFF2-40B4-BE49-F238E27FC236}">
                <a16:creationId xmlns:a16="http://schemas.microsoft.com/office/drawing/2014/main" id="{F224508D-D185-4D25-95B7-C76C9AB151F3}"/>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173" y="10"/>
            <a:ext cx="9143999" cy="4551027"/>
          </a:xfrm>
          <a:prstGeom prst="rect">
            <a:avLst/>
          </a:prstGeom>
        </p:spPr>
      </p:pic>
      <p:sp>
        <p:nvSpPr>
          <p:cNvPr id="14" name="Rectangle 13">
            <a:extLst>
              <a:ext uri="{FF2B5EF4-FFF2-40B4-BE49-F238E27FC236}">
                <a16:creationId xmlns:a16="http://schemas.microsoft.com/office/drawing/2014/main" id="{710F0297-FEF4-4E6B-9809-BB2DC8066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 y="4551038"/>
            <a:ext cx="9144173" cy="2306962"/>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9E98CD8-744E-4763-B615-D170AFE03DB9}"/>
              </a:ext>
            </a:extLst>
          </p:cNvPr>
          <p:cNvSpPr>
            <a:spLocks noGrp="1"/>
          </p:cNvSpPr>
          <p:nvPr>
            <p:ph type="ctrTitle"/>
          </p:nvPr>
        </p:nvSpPr>
        <p:spPr>
          <a:xfrm>
            <a:off x="434051" y="4974036"/>
            <a:ext cx="5166648" cy="1263478"/>
          </a:xfrm>
        </p:spPr>
        <p:txBody>
          <a:bodyPr anchor="ctr">
            <a:normAutofit/>
          </a:bodyPr>
          <a:lstStyle/>
          <a:p>
            <a:pPr algn="r"/>
            <a:r>
              <a:rPr lang="en-GB" dirty="0"/>
              <a:t>Five things we learned from this year’s results…</a:t>
            </a:r>
          </a:p>
        </p:txBody>
      </p:sp>
      <p:sp>
        <p:nvSpPr>
          <p:cNvPr id="7" name="Subtitle 6">
            <a:extLst>
              <a:ext uri="{FF2B5EF4-FFF2-40B4-BE49-F238E27FC236}">
                <a16:creationId xmlns:a16="http://schemas.microsoft.com/office/drawing/2014/main" id="{BC7F96CE-D4FD-4FF4-A289-6E03455D8489}"/>
              </a:ext>
            </a:extLst>
          </p:cNvPr>
          <p:cNvSpPr>
            <a:spLocks noGrp="1"/>
          </p:cNvSpPr>
          <p:nvPr>
            <p:ph type="subTitle" idx="1"/>
          </p:nvPr>
        </p:nvSpPr>
        <p:spPr>
          <a:xfrm>
            <a:off x="5852460" y="4974036"/>
            <a:ext cx="2933362" cy="1263478"/>
          </a:xfrm>
        </p:spPr>
        <p:txBody>
          <a:bodyPr anchor="ctr">
            <a:normAutofit/>
          </a:bodyPr>
          <a:lstStyle/>
          <a:p>
            <a:endParaRPr lang="en-GB"/>
          </a:p>
        </p:txBody>
      </p:sp>
      <p:cxnSp>
        <p:nvCxnSpPr>
          <p:cNvPr id="16" name="Straight Connector 15">
            <a:extLst>
              <a:ext uri="{FF2B5EF4-FFF2-40B4-BE49-F238E27FC236}">
                <a16:creationId xmlns:a16="http://schemas.microsoft.com/office/drawing/2014/main" id="{46E3062D-7269-40D3-A48B-577B21ED29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rot="16200000">
            <a:off x="5384339" y="5605776"/>
            <a:ext cx="69494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4408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5A1D-FB9B-46EA-A4D1-EACF1DF6B7C4}"/>
              </a:ext>
            </a:extLst>
          </p:cNvPr>
          <p:cNvSpPr>
            <a:spLocks noGrp="1"/>
          </p:cNvSpPr>
          <p:nvPr>
            <p:ph type="title"/>
          </p:nvPr>
        </p:nvSpPr>
        <p:spPr/>
        <p:txBody>
          <a:bodyPr/>
          <a:lstStyle/>
          <a:p>
            <a:r>
              <a:rPr lang="en-GB" dirty="0"/>
              <a:t>1. The overall results were as expected</a:t>
            </a:r>
          </a:p>
        </p:txBody>
      </p:sp>
      <p:pic>
        <p:nvPicPr>
          <p:cNvPr id="1026" name="Picture 2" descr="http://www.andallthat.co.uk/uploads/2/3/8/9/2389220/capture-1_orig.jpg">
            <a:extLst>
              <a:ext uri="{FF2B5EF4-FFF2-40B4-BE49-F238E27FC236}">
                <a16:creationId xmlns:a16="http://schemas.microsoft.com/office/drawing/2014/main" id="{93BD8EAD-9F61-4F83-8E96-CB6F838E4F64}"/>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520259" y="2438400"/>
            <a:ext cx="5938632" cy="3651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ndallthat.co.uk/uploads/2/3/8/9/2389220/capture-2_orig.jpg">
            <a:extLst>
              <a:ext uri="{FF2B5EF4-FFF2-40B4-BE49-F238E27FC236}">
                <a16:creationId xmlns:a16="http://schemas.microsoft.com/office/drawing/2014/main" id="{E34AE940-F2A5-4083-8520-24E6BDA9895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956" y="0"/>
            <a:ext cx="9082088"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F88E3B9-E066-4E91-A143-34CE3142776D}"/>
              </a:ext>
            </a:extLst>
          </p:cNvPr>
          <p:cNvSpPr/>
          <p:nvPr/>
        </p:nvSpPr>
        <p:spPr>
          <a:xfrm>
            <a:off x="136952" y="480158"/>
            <a:ext cx="3327217" cy="12958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Choice of board made no difference to results proportions nationally as results were tied to KS2 grades</a:t>
            </a:r>
          </a:p>
        </p:txBody>
      </p:sp>
    </p:spTree>
    <p:extLst>
      <p:ext uri="{BB962C8B-B14F-4D97-AF65-F5344CB8AC3E}">
        <p14:creationId xmlns:p14="http://schemas.microsoft.com/office/powerpoint/2010/main" val="335620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283C5-C5FA-4387-817A-F096A0068103}"/>
              </a:ext>
            </a:extLst>
          </p:cNvPr>
          <p:cNvSpPr>
            <a:spLocks noGrp="1"/>
          </p:cNvSpPr>
          <p:nvPr>
            <p:ph type="title"/>
          </p:nvPr>
        </p:nvSpPr>
        <p:spPr/>
        <p:txBody>
          <a:bodyPr/>
          <a:lstStyle/>
          <a:p>
            <a:r>
              <a:rPr lang="en-GB" dirty="0"/>
              <a:t>2. Grades were probably MORE stable this year</a:t>
            </a:r>
          </a:p>
        </p:txBody>
      </p:sp>
      <p:pic>
        <p:nvPicPr>
          <p:cNvPr id="5122" name="Picture 2" descr="http://www.andallthat.co.uk/uploads/2/3/8/9/2389220/a1_orig.jpg">
            <a:extLst>
              <a:ext uri="{FF2B5EF4-FFF2-40B4-BE49-F238E27FC236}">
                <a16:creationId xmlns:a16="http://schemas.microsoft.com/office/drawing/2014/main" id="{76668E38-1DB6-47E5-AB60-B4170D67F30E}"/>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335444" y="2438400"/>
            <a:ext cx="6308262" cy="36512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icture">
            <a:extLst>
              <a:ext uri="{FF2B5EF4-FFF2-40B4-BE49-F238E27FC236}">
                <a16:creationId xmlns:a16="http://schemas.microsoft.com/office/drawing/2014/main" id="{719DE290-6F56-45D0-BC57-6F81277E24E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84400" y="2333625"/>
            <a:ext cx="6610350" cy="40195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223B654-D68A-422C-A6D5-66BB4629D13A}"/>
              </a:ext>
            </a:extLst>
          </p:cNvPr>
          <p:cNvSpPr/>
          <p:nvPr/>
        </p:nvSpPr>
        <p:spPr>
          <a:xfrm>
            <a:off x="181708" y="5527430"/>
            <a:ext cx="1923322" cy="78398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Survey data based on 363 schools</a:t>
            </a:r>
          </a:p>
        </p:txBody>
      </p:sp>
    </p:spTree>
    <p:extLst>
      <p:ext uri="{BB962C8B-B14F-4D97-AF65-F5344CB8AC3E}">
        <p14:creationId xmlns:p14="http://schemas.microsoft.com/office/powerpoint/2010/main" val="74771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CC315-573C-4CC8-9E4F-9EF2E8BB978E}"/>
              </a:ext>
            </a:extLst>
          </p:cNvPr>
          <p:cNvSpPr>
            <a:spLocks noGrp="1"/>
          </p:cNvSpPr>
          <p:nvPr>
            <p:ph type="title"/>
          </p:nvPr>
        </p:nvSpPr>
        <p:spPr/>
        <p:txBody>
          <a:bodyPr>
            <a:normAutofit/>
          </a:bodyPr>
          <a:lstStyle/>
          <a:p>
            <a:r>
              <a:rPr lang="en-GB" dirty="0"/>
              <a:t>3. Pupils struggled much more with the new papers</a:t>
            </a:r>
          </a:p>
        </p:txBody>
      </p:sp>
      <p:pic>
        <p:nvPicPr>
          <p:cNvPr id="2050" name="Picture 2" descr="http://www.andallthat.co.uk/uploads/2/3/8/9/2389220/capture-3_orig.jpg">
            <a:extLst>
              <a:ext uri="{FF2B5EF4-FFF2-40B4-BE49-F238E27FC236}">
                <a16:creationId xmlns:a16="http://schemas.microsoft.com/office/drawing/2014/main" id="{F9216804-A882-481B-B607-FFED2C8BEDAC}"/>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2579077" y="2426677"/>
            <a:ext cx="5569257" cy="424526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8B0CC47-8DA3-498E-8D6E-B1254B4A785B}"/>
              </a:ext>
            </a:extLst>
          </p:cNvPr>
          <p:cNvSpPr/>
          <p:nvPr/>
        </p:nvSpPr>
        <p:spPr>
          <a:xfrm>
            <a:off x="187569" y="2549769"/>
            <a:ext cx="2133600" cy="3657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400" dirty="0"/>
              <a:t>A pupil who gained a Grade 1 probably only got around 10 marks in total over three papers. Or in other words, they answered only 1 complete question correctly in 3 papers and over 4 hours of exams. By contrast a pupil in 2017 was getting around 36 marks across their papers, and therefore answering at least 3 whole questions correctly.</a:t>
            </a:r>
          </a:p>
        </p:txBody>
      </p:sp>
      <p:sp>
        <p:nvSpPr>
          <p:cNvPr id="5" name="Rectangle 4">
            <a:extLst>
              <a:ext uri="{FF2B5EF4-FFF2-40B4-BE49-F238E27FC236}">
                <a16:creationId xmlns:a16="http://schemas.microsoft.com/office/drawing/2014/main" id="{60D8424A-AF18-4DC0-88D4-D66569134794}"/>
              </a:ext>
            </a:extLst>
          </p:cNvPr>
          <p:cNvSpPr/>
          <p:nvPr/>
        </p:nvSpPr>
        <p:spPr>
          <a:xfrm>
            <a:off x="2579077" y="2426677"/>
            <a:ext cx="5569257" cy="42452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b="1" u="sng" dirty="0"/>
              <a:t>Takeaway</a:t>
            </a:r>
          </a:p>
          <a:p>
            <a:pPr algn="ctr"/>
            <a:endParaRPr lang="en-GB" b="1" u="sng" dirty="0"/>
          </a:p>
          <a:p>
            <a:pPr algn="ctr"/>
            <a:r>
              <a:rPr lang="en-GB" b="1" dirty="0"/>
              <a:t>Your top end pupils are probably fine with all the changes, but your weaker students are going to struggle. </a:t>
            </a:r>
          </a:p>
          <a:p>
            <a:pPr algn="ctr"/>
            <a:endParaRPr lang="en-GB" b="1" dirty="0"/>
          </a:p>
          <a:p>
            <a:pPr algn="ctr"/>
            <a:r>
              <a:rPr lang="en-GB" b="1" dirty="0"/>
              <a:t>Strategies to finish papers, or answer more questions will be key – confidence building and resilience work!</a:t>
            </a:r>
          </a:p>
          <a:p>
            <a:pPr algn="ctr"/>
            <a:r>
              <a:rPr lang="en-GB" b="1" dirty="0"/>
              <a:t> </a:t>
            </a:r>
          </a:p>
          <a:p>
            <a:pPr algn="ctr"/>
            <a:r>
              <a:rPr lang="en-GB" b="1" dirty="0"/>
              <a:t>It will also be key to boost core knowledge so that more questions are accessible. </a:t>
            </a:r>
            <a:endParaRPr lang="en-GB" dirty="0"/>
          </a:p>
        </p:txBody>
      </p:sp>
      <p:pic>
        <p:nvPicPr>
          <p:cNvPr id="2052" name="Picture 4" descr="Picture">
            <a:extLst>
              <a:ext uri="{FF2B5EF4-FFF2-40B4-BE49-F238E27FC236}">
                <a16:creationId xmlns:a16="http://schemas.microsoft.com/office/drawing/2014/main" id="{5CB98D6F-85F8-44D7-9C67-1F2D689E619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8256"/>
            <a:ext cx="9144000" cy="6821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56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052"/>
                                        </p:tgtEl>
                                      </p:cBhvr>
                                    </p:animEffect>
                                    <p:set>
                                      <p:cBhvr>
                                        <p:cTn id="12" dur="1" fill="hold">
                                          <p:stCondLst>
                                            <p:cond delay="499"/>
                                          </p:stCondLst>
                                        </p:cTn>
                                        <p:tgtEl>
                                          <p:spTgt spid="205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10C67-E51C-4F9A-A195-93FFEA2FF9A5}"/>
              </a:ext>
            </a:extLst>
          </p:cNvPr>
          <p:cNvSpPr>
            <a:spLocks noGrp="1"/>
          </p:cNvSpPr>
          <p:nvPr>
            <p:ph type="title"/>
          </p:nvPr>
        </p:nvSpPr>
        <p:spPr/>
        <p:txBody>
          <a:bodyPr/>
          <a:lstStyle/>
          <a:p>
            <a:r>
              <a:rPr lang="en-GB" dirty="0"/>
              <a:t>4. There is no evident benefit to a 3 year KS4</a:t>
            </a:r>
          </a:p>
        </p:txBody>
      </p:sp>
      <p:pic>
        <p:nvPicPr>
          <p:cNvPr id="6146" name="Picture 2" descr="http://www.andallthat.co.uk/uploads/2/3/8/9/2389220/b1_orig.jpg">
            <a:extLst>
              <a:ext uri="{FF2B5EF4-FFF2-40B4-BE49-F238E27FC236}">
                <a16:creationId xmlns:a16="http://schemas.microsoft.com/office/drawing/2014/main" id="{2686B1A1-6CAE-41CD-9925-77D066532362}"/>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270147" y="2438400"/>
            <a:ext cx="6438855" cy="36512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852ADFE-3685-496C-BD56-924E10AF28AA}"/>
              </a:ext>
            </a:extLst>
          </p:cNvPr>
          <p:cNvSpPr/>
          <p:nvPr/>
        </p:nvSpPr>
        <p:spPr>
          <a:xfrm>
            <a:off x="181708" y="5527430"/>
            <a:ext cx="1923322" cy="78398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Survey data based on 363 schools</a:t>
            </a:r>
          </a:p>
        </p:txBody>
      </p:sp>
      <p:graphicFrame>
        <p:nvGraphicFramePr>
          <p:cNvPr id="8" name="Chart 7">
            <a:extLst>
              <a:ext uri="{FF2B5EF4-FFF2-40B4-BE49-F238E27FC236}">
                <a16:creationId xmlns:a16="http://schemas.microsoft.com/office/drawing/2014/main" id="{CD1F8812-D404-4C50-AAE9-34CDF071322E}"/>
              </a:ext>
            </a:extLst>
          </p:cNvPr>
          <p:cNvGraphicFramePr/>
          <p:nvPr>
            <p:extLst>
              <p:ext uri="{D42A27DB-BD31-4B8C-83A1-F6EECF244321}">
                <p14:modId xmlns:p14="http://schemas.microsoft.com/office/powerpoint/2010/main" val="661098998"/>
              </p:ext>
            </p:extLst>
          </p:nvPr>
        </p:nvGraphicFramePr>
        <p:xfrm>
          <a:off x="2270147" y="2438400"/>
          <a:ext cx="6438855" cy="36512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615DA01C-4330-45D5-AB4B-EF1B0F934ECE}"/>
              </a:ext>
            </a:extLst>
          </p:cNvPr>
          <p:cNvGraphicFramePr/>
          <p:nvPr>
            <p:extLst>
              <p:ext uri="{D42A27DB-BD31-4B8C-83A1-F6EECF244321}">
                <p14:modId xmlns:p14="http://schemas.microsoft.com/office/powerpoint/2010/main" val="380050171"/>
              </p:ext>
            </p:extLst>
          </p:nvPr>
        </p:nvGraphicFramePr>
        <p:xfrm>
          <a:off x="2270147" y="2438400"/>
          <a:ext cx="6438855" cy="3651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AB69DA12-CA03-45EB-A69F-41FC88E00397}"/>
              </a:ext>
            </a:extLst>
          </p:cNvPr>
          <p:cNvGraphicFramePr/>
          <p:nvPr>
            <p:extLst>
              <p:ext uri="{D42A27DB-BD31-4B8C-83A1-F6EECF244321}">
                <p14:modId xmlns:p14="http://schemas.microsoft.com/office/powerpoint/2010/main" val="100279163"/>
              </p:ext>
            </p:extLst>
          </p:nvPr>
        </p:nvGraphicFramePr>
        <p:xfrm>
          <a:off x="2270147" y="2438400"/>
          <a:ext cx="6438855" cy="3651250"/>
        </p:xfrm>
        <a:graphic>
          <a:graphicData uri="http://schemas.openxmlformats.org/drawingml/2006/chart">
            <c:chart xmlns:c="http://schemas.openxmlformats.org/drawingml/2006/chart" xmlns:r="http://schemas.openxmlformats.org/officeDocument/2006/relationships" r:id="rId5"/>
          </a:graphicData>
        </a:graphic>
      </p:graphicFrame>
      <p:sp>
        <p:nvSpPr>
          <p:cNvPr id="13" name="Rectangle 12">
            <a:extLst>
              <a:ext uri="{FF2B5EF4-FFF2-40B4-BE49-F238E27FC236}">
                <a16:creationId xmlns:a16="http://schemas.microsoft.com/office/drawing/2014/main" id="{77845274-EDFD-4A05-B17A-716F1A5B7E76}"/>
              </a:ext>
            </a:extLst>
          </p:cNvPr>
          <p:cNvSpPr/>
          <p:nvPr/>
        </p:nvSpPr>
        <p:spPr>
          <a:xfrm>
            <a:off x="2235545" y="2332892"/>
            <a:ext cx="6508057" cy="42452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b="1" u="sng" dirty="0"/>
              <a:t>Takeaway</a:t>
            </a:r>
          </a:p>
          <a:p>
            <a:pPr algn="ctr"/>
            <a:endParaRPr lang="en-GB" b="1" u="sng" dirty="0"/>
          </a:p>
          <a:p>
            <a:pPr algn="ctr"/>
            <a:r>
              <a:rPr lang="en-GB" b="1" dirty="0"/>
              <a:t>Although there are many reasons why a 3 year KS4 may not have worked well this year, there is a strong correlation between worsening results and the three year KS4 in lower attaining departments. </a:t>
            </a:r>
          </a:p>
          <a:p>
            <a:pPr algn="ctr"/>
            <a:endParaRPr lang="en-GB" b="1" dirty="0"/>
          </a:p>
          <a:p>
            <a:pPr algn="ctr"/>
            <a:r>
              <a:rPr lang="en-GB" b="1" dirty="0"/>
              <a:t>In other settings, the value of a 3 year KS4 currently seems questionable, though of course these is no way of knowing what impact keeping a 2 year KS4 would have had. </a:t>
            </a:r>
            <a:endParaRPr lang="en-GB" dirty="0"/>
          </a:p>
        </p:txBody>
      </p:sp>
    </p:spTree>
    <p:extLst>
      <p:ext uri="{BB962C8B-B14F-4D97-AF65-F5344CB8AC3E}">
        <p14:creationId xmlns:p14="http://schemas.microsoft.com/office/powerpoint/2010/main" val="29523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11" grpId="0">
        <p:bldAsOne/>
      </p:bldGraphic>
      <p:bldGraphic spid="12" grpId="0">
        <p:bldAsOne/>
      </p:bldGraphic>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D99EB-E9EF-4A52-863A-393429EE0973}"/>
              </a:ext>
            </a:extLst>
          </p:cNvPr>
          <p:cNvSpPr>
            <a:spLocks noGrp="1"/>
          </p:cNvSpPr>
          <p:nvPr>
            <p:ph type="title"/>
          </p:nvPr>
        </p:nvSpPr>
        <p:spPr/>
        <p:txBody>
          <a:bodyPr>
            <a:normAutofit fontScale="90000"/>
          </a:bodyPr>
          <a:lstStyle/>
          <a:p>
            <a:r>
              <a:rPr lang="en-GB" dirty="0"/>
              <a:t>5. Hammering exam questions has very mixed results</a:t>
            </a:r>
          </a:p>
        </p:txBody>
      </p:sp>
      <p:pic>
        <p:nvPicPr>
          <p:cNvPr id="7170" name="Picture 2" descr="Picture">
            <a:extLst>
              <a:ext uri="{FF2B5EF4-FFF2-40B4-BE49-F238E27FC236}">
                <a16:creationId xmlns:a16="http://schemas.microsoft.com/office/drawing/2014/main" id="{DC3ECC05-CB4D-44C8-8AE9-F3BC62947A7B}"/>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382021" y="2238395"/>
            <a:ext cx="6215108" cy="40512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screenshot of a cell phone&#10;&#10;Description generated with very high confidence">
            <a:extLst>
              <a:ext uri="{FF2B5EF4-FFF2-40B4-BE49-F238E27FC236}">
                <a16:creationId xmlns:a16="http://schemas.microsoft.com/office/drawing/2014/main" id="{56F9F5EB-42DD-4696-9E4C-77877AB3BDA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30289" y="2238395"/>
            <a:ext cx="6547915" cy="4065930"/>
          </a:xfrm>
          <a:prstGeom prst="rect">
            <a:avLst/>
          </a:prstGeom>
        </p:spPr>
      </p:pic>
      <p:pic>
        <p:nvPicPr>
          <p:cNvPr id="8" name="Picture 7" descr="A screenshot of a cell phone&#10;&#10;Description generated with very high confidence">
            <a:extLst>
              <a:ext uri="{FF2B5EF4-FFF2-40B4-BE49-F238E27FC236}">
                <a16:creationId xmlns:a16="http://schemas.microsoft.com/office/drawing/2014/main" id="{C1780726-B8BF-4186-B1E2-23FE9761008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30289" y="2238396"/>
            <a:ext cx="6554132" cy="4051260"/>
          </a:xfrm>
          <a:prstGeom prst="rect">
            <a:avLst/>
          </a:prstGeom>
        </p:spPr>
      </p:pic>
      <p:sp>
        <p:nvSpPr>
          <p:cNvPr id="10" name="Rectangle 9">
            <a:extLst>
              <a:ext uri="{FF2B5EF4-FFF2-40B4-BE49-F238E27FC236}">
                <a16:creationId xmlns:a16="http://schemas.microsoft.com/office/drawing/2014/main" id="{983912DF-27A1-4645-AAB6-13DD174E4978}"/>
              </a:ext>
            </a:extLst>
          </p:cNvPr>
          <p:cNvSpPr/>
          <p:nvPr/>
        </p:nvSpPr>
        <p:spPr>
          <a:xfrm>
            <a:off x="2235546" y="2238395"/>
            <a:ext cx="6508057" cy="42452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b="1" u="sng" dirty="0"/>
              <a:t>Takeaway</a:t>
            </a:r>
          </a:p>
          <a:p>
            <a:pPr algn="ctr"/>
            <a:endParaRPr lang="en-GB" b="1" u="sng" dirty="0"/>
          </a:p>
          <a:p>
            <a:pPr algn="ctr"/>
            <a:r>
              <a:rPr lang="en-GB" b="1" dirty="0"/>
              <a:t>Think carefully before bombarding your kids with loads and loads of exam practice questions – they may not really be helping. Sometimes grasping the content well, or doing something which builds confidence can be just as effective. </a:t>
            </a:r>
          </a:p>
          <a:p>
            <a:pPr algn="ctr"/>
            <a:endParaRPr lang="en-GB" b="1" dirty="0"/>
          </a:p>
          <a:p>
            <a:pPr algn="ctr"/>
            <a:r>
              <a:rPr lang="en-GB" b="1" dirty="0"/>
              <a:t>Also, if you are musing over a 3 year KS4, spending the extra time on loads of exam practise does not seem to be a great driver.</a:t>
            </a:r>
            <a:endParaRPr lang="en-GB" dirty="0"/>
          </a:p>
        </p:txBody>
      </p:sp>
      <p:sp>
        <p:nvSpPr>
          <p:cNvPr id="11" name="Rectangle 10">
            <a:extLst>
              <a:ext uri="{FF2B5EF4-FFF2-40B4-BE49-F238E27FC236}">
                <a16:creationId xmlns:a16="http://schemas.microsoft.com/office/drawing/2014/main" id="{739CE4EB-8380-4303-9071-146F73FD7D63}"/>
              </a:ext>
            </a:extLst>
          </p:cNvPr>
          <p:cNvSpPr/>
          <p:nvPr/>
        </p:nvSpPr>
        <p:spPr>
          <a:xfrm>
            <a:off x="181708" y="5527430"/>
            <a:ext cx="1923322" cy="78398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Survey data based on 363 schools</a:t>
            </a:r>
          </a:p>
        </p:txBody>
      </p:sp>
    </p:spTree>
    <p:extLst>
      <p:ext uri="{BB962C8B-B14F-4D97-AF65-F5344CB8AC3E}">
        <p14:creationId xmlns:p14="http://schemas.microsoft.com/office/powerpoint/2010/main" val="370200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D367BD45-5C76-476A-855B-1C7FFB02A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29CDFFA5-F053-41F8-912F-D52C078C76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313"/>
            <a:ext cx="9144001" cy="6924496"/>
            <a:chOff x="-1" y="-2313"/>
            <a:chExt cx="12192001" cy="6924496"/>
          </a:xfrm>
        </p:grpSpPr>
        <p:sp>
          <p:nvSpPr>
            <p:cNvPr id="50" name="Freeform 13">
              <a:extLst>
                <a:ext uri="{FF2B5EF4-FFF2-40B4-BE49-F238E27FC236}">
                  <a16:creationId xmlns:a16="http://schemas.microsoft.com/office/drawing/2014/main" id="{D72C0D2C-13C5-4141-A0D6-D6F09878DD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3" y="-2312"/>
              <a:ext cx="12191767" cy="6864080"/>
            </a:xfrm>
            <a:custGeom>
              <a:avLst/>
              <a:gdLst/>
              <a:ahLst/>
              <a:cxnLst/>
              <a:rect l="0" t="0" r="r" b="b"/>
              <a:pathLst>
                <a:path w="3840" h="2161">
                  <a:moveTo>
                    <a:pt x="2652" y="274"/>
                  </a:moveTo>
                  <a:cubicBezTo>
                    <a:pt x="2722" y="253"/>
                    <a:pt x="2771" y="204"/>
                    <a:pt x="2817" y="150"/>
                  </a:cubicBezTo>
                  <a:cubicBezTo>
                    <a:pt x="2824" y="142"/>
                    <a:pt x="2831" y="133"/>
                    <a:pt x="2838" y="125"/>
                  </a:cubicBezTo>
                  <a:cubicBezTo>
                    <a:pt x="2839" y="124"/>
                    <a:pt x="2841" y="124"/>
                    <a:pt x="2846" y="124"/>
                  </a:cubicBezTo>
                  <a:cubicBezTo>
                    <a:pt x="2865" y="210"/>
                    <a:pt x="2890" y="295"/>
                    <a:pt x="2947" y="368"/>
                  </a:cubicBezTo>
                  <a:cubicBezTo>
                    <a:pt x="3012" y="310"/>
                    <a:pt x="3030" y="234"/>
                    <a:pt x="3034" y="155"/>
                  </a:cubicBezTo>
                  <a:cubicBezTo>
                    <a:pt x="3036" y="97"/>
                    <a:pt x="3021" y="46"/>
                    <a:pt x="2987" y="0"/>
                  </a:cubicBezTo>
                  <a:cubicBezTo>
                    <a:pt x="2796" y="0"/>
                    <a:pt x="2796" y="0"/>
                    <a:pt x="2796" y="0"/>
                  </a:cubicBezTo>
                  <a:cubicBezTo>
                    <a:pt x="2802" y="1"/>
                    <a:pt x="2808" y="4"/>
                    <a:pt x="2814" y="7"/>
                  </a:cubicBezTo>
                  <a:cubicBezTo>
                    <a:pt x="2778" y="53"/>
                    <a:pt x="2744" y="97"/>
                    <a:pt x="2710" y="141"/>
                  </a:cubicBezTo>
                  <a:cubicBezTo>
                    <a:pt x="2712" y="143"/>
                    <a:pt x="2714" y="144"/>
                    <a:pt x="2716" y="146"/>
                  </a:cubicBezTo>
                  <a:cubicBezTo>
                    <a:pt x="2754" y="107"/>
                    <a:pt x="2793" y="68"/>
                    <a:pt x="2838" y="22"/>
                  </a:cubicBezTo>
                  <a:cubicBezTo>
                    <a:pt x="2838" y="96"/>
                    <a:pt x="2800" y="142"/>
                    <a:pt x="2760" y="183"/>
                  </a:cubicBezTo>
                  <a:cubicBezTo>
                    <a:pt x="2721" y="222"/>
                    <a:pt x="2677" y="257"/>
                    <a:pt x="2613" y="257"/>
                  </a:cubicBezTo>
                  <a:cubicBezTo>
                    <a:pt x="2640" y="155"/>
                    <a:pt x="2694" y="74"/>
                    <a:pt x="2771" y="7"/>
                  </a:cubicBezTo>
                  <a:cubicBezTo>
                    <a:pt x="2775" y="3"/>
                    <a:pt x="2779" y="1"/>
                    <a:pt x="2783" y="0"/>
                  </a:cubicBezTo>
                  <a:cubicBezTo>
                    <a:pt x="2597" y="0"/>
                    <a:pt x="2597" y="0"/>
                    <a:pt x="2597" y="0"/>
                  </a:cubicBezTo>
                  <a:cubicBezTo>
                    <a:pt x="2634" y="15"/>
                    <a:pt x="2673" y="23"/>
                    <a:pt x="2716" y="21"/>
                  </a:cubicBezTo>
                  <a:cubicBezTo>
                    <a:pt x="2717" y="20"/>
                    <a:pt x="2718" y="23"/>
                    <a:pt x="2719" y="24"/>
                  </a:cubicBezTo>
                  <a:cubicBezTo>
                    <a:pt x="2653" y="98"/>
                    <a:pt x="2601" y="196"/>
                    <a:pt x="2588" y="270"/>
                  </a:cubicBezTo>
                  <a:cubicBezTo>
                    <a:pt x="2609" y="282"/>
                    <a:pt x="2630" y="280"/>
                    <a:pt x="2652" y="274"/>
                  </a:cubicBezTo>
                  <a:close/>
                  <a:moveTo>
                    <a:pt x="2870" y="108"/>
                  </a:moveTo>
                  <a:cubicBezTo>
                    <a:pt x="2872" y="76"/>
                    <a:pt x="2870" y="37"/>
                    <a:pt x="2912" y="17"/>
                  </a:cubicBezTo>
                  <a:cubicBezTo>
                    <a:pt x="2931" y="57"/>
                    <a:pt x="2929" y="100"/>
                    <a:pt x="2943" y="138"/>
                  </a:cubicBezTo>
                  <a:cubicBezTo>
                    <a:pt x="2959" y="97"/>
                    <a:pt x="2940" y="56"/>
                    <a:pt x="2941" y="13"/>
                  </a:cubicBezTo>
                  <a:cubicBezTo>
                    <a:pt x="2970" y="25"/>
                    <a:pt x="2991" y="44"/>
                    <a:pt x="3000" y="71"/>
                  </a:cubicBezTo>
                  <a:cubicBezTo>
                    <a:pt x="3028" y="166"/>
                    <a:pt x="3007" y="252"/>
                    <a:pt x="2954" y="335"/>
                  </a:cubicBezTo>
                  <a:cubicBezTo>
                    <a:pt x="2908" y="280"/>
                    <a:pt x="2865" y="171"/>
                    <a:pt x="2870" y="108"/>
                  </a:cubicBezTo>
                  <a:close/>
                  <a:moveTo>
                    <a:pt x="3414" y="0"/>
                  </a:moveTo>
                  <a:cubicBezTo>
                    <a:pt x="3375" y="0"/>
                    <a:pt x="3375" y="0"/>
                    <a:pt x="3375" y="0"/>
                  </a:cubicBezTo>
                  <a:cubicBezTo>
                    <a:pt x="3371" y="22"/>
                    <a:pt x="3362" y="41"/>
                    <a:pt x="3348" y="59"/>
                  </a:cubicBezTo>
                  <a:cubicBezTo>
                    <a:pt x="3302" y="115"/>
                    <a:pt x="3237" y="132"/>
                    <a:pt x="3169" y="144"/>
                  </a:cubicBezTo>
                  <a:cubicBezTo>
                    <a:pt x="3165" y="96"/>
                    <a:pt x="3176" y="44"/>
                    <a:pt x="3197" y="0"/>
                  </a:cubicBezTo>
                  <a:cubicBezTo>
                    <a:pt x="3171" y="0"/>
                    <a:pt x="3171" y="0"/>
                    <a:pt x="3171" y="0"/>
                  </a:cubicBezTo>
                  <a:cubicBezTo>
                    <a:pt x="3151" y="46"/>
                    <a:pt x="3143" y="98"/>
                    <a:pt x="3149" y="155"/>
                  </a:cubicBezTo>
                  <a:cubicBezTo>
                    <a:pt x="3231" y="183"/>
                    <a:pt x="3358" y="113"/>
                    <a:pt x="3414" y="0"/>
                  </a:cubicBezTo>
                  <a:close/>
                  <a:moveTo>
                    <a:pt x="77" y="680"/>
                  </a:moveTo>
                  <a:cubicBezTo>
                    <a:pt x="64" y="685"/>
                    <a:pt x="51" y="689"/>
                    <a:pt x="39" y="694"/>
                  </a:cubicBezTo>
                  <a:cubicBezTo>
                    <a:pt x="26" y="700"/>
                    <a:pt x="13" y="706"/>
                    <a:pt x="0" y="710"/>
                  </a:cubicBezTo>
                  <a:cubicBezTo>
                    <a:pt x="0" y="732"/>
                    <a:pt x="0" y="732"/>
                    <a:pt x="0" y="732"/>
                  </a:cubicBezTo>
                  <a:cubicBezTo>
                    <a:pt x="29" y="721"/>
                    <a:pt x="56" y="706"/>
                    <a:pt x="77" y="680"/>
                  </a:cubicBezTo>
                  <a:close/>
                  <a:moveTo>
                    <a:pt x="3289" y="0"/>
                  </a:moveTo>
                  <a:cubicBezTo>
                    <a:pt x="3279" y="13"/>
                    <a:pt x="3269" y="26"/>
                    <a:pt x="3260" y="40"/>
                  </a:cubicBezTo>
                  <a:cubicBezTo>
                    <a:pt x="3278" y="30"/>
                    <a:pt x="3296" y="16"/>
                    <a:pt x="3313" y="0"/>
                  </a:cubicBezTo>
                  <a:lnTo>
                    <a:pt x="3289" y="0"/>
                  </a:lnTo>
                  <a:close/>
                  <a:moveTo>
                    <a:pt x="3803" y="228"/>
                  </a:moveTo>
                  <a:cubicBezTo>
                    <a:pt x="3807" y="250"/>
                    <a:pt x="3809" y="270"/>
                    <a:pt x="3840" y="265"/>
                  </a:cubicBezTo>
                  <a:cubicBezTo>
                    <a:pt x="3840" y="261"/>
                    <a:pt x="3840" y="261"/>
                    <a:pt x="3840" y="261"/>
                  </a:cubicBezTo>
                  <a:cubicBezTo>
                    <a:pt x="3834" y="243"/>
                    <a:pt x="3828" y="228"/>
                    <a:pt x="3803" y="228"/>
                  </a:cubicBezTo>
                  <a:close/>
                  <a:moveTo>
                    <a:pt x="3788" y="152"/>
                  </a:moveTo>
                  <a:cubicBezTo>
                    <a:pt x="3765" y="165"/>
                    <a:pt x="3754" y="158"/>
                    <a:pt x="3747" y="141"/>
                  </a:cubicBezTo>
                  <a:cubicBezTo>
                    <a:pt x="3741" y="127"/>
                    <a:pt x="3731" y="114"/>
                    <a:pt x="3728" y="99"/>
                  </a:cubicBezTo>
                  <a:cubicBezTo>
                    <a:pt x="3722" y="76"/>
                    <a:pt x="3710" y="62"/>
                    <a:pt x="3685" y="60"/>
                  </a:cubicBezTo>
                  <a:cubicBezTo>
                    <a:pt x="3685" y="32"/>
                    <a:pt x="3673" y="14"/>
                    <a:pt x="3656" y="0"/>
                  </a:cubicBezTo>
                  <a:cubicBezTo>
                    <a:pt x="3596" y="0"/>
                    <a:pt x="3596" y="0"/>
                    <a:pt x="3596" y="0"/>
                  </a:cubicBezTo>
                  <a:cubicBezTo>
                    <a:pt x="3609" y="12"/>
                    <a:pt x="3620" y="25"/>
                    <a:pt x="3631" y="40"/>
                  </a:cubicBezTo>
                  <a:cubicBezTo>
                    <a:pt x="3646" y="60"/>
                    <a:pt x="3657" y="82"/>
                    <a:pt x="3685" y="89"/>
                  </a:cubicBezTo>
                  <a:cubicBezTo>
                    <a:pt x="3692" y="91"/>
                    <a:pt x="3700" y="100"/>
                    <a:pt x="3704" y="108"/>
                  </a:cubicBezTo>
                  <a:cubicBezTo>
                    <a:pt x="3760" y="203"/>
                    <a:pt x="3798" y="305"/>
                    <a:pt x="3820" y="413"/>
                  </a:cubicBezTo>
                  <a:cubicBezTo>
                    <a:pt x="3827" y="450"/>
                    <a:pt x="3825" y="488"/>
                    <a:pt x="3815" y="525"/>
                  </a:cubicBezTo>
                  <a:cubicBezTo>
                    <a:pt x="3811" y="539"/>
                    <a:pt x="3810" y="554"/>
                    <a:pt x="3807" y="568"/>
                  </a:cubicBezTo>
                  <a:cubicBezTo>
                    <a:pt x="3820" y="575"/>
                    <a:pt x="3830" y="577"/>
                    <a:pt x="3840" y="576"/>
                  </a:cubicBezTo>
                  <a:cubicBezTo>
                    <a:pt x="3840" y="343"/>
                    <a:pt x="3840" y="343"/>
                    <a:pt x="3840" y="343"/>
                  </a:cubicBezTo>
                  <a:cubicBezTo>
                    <a:pt x="3834" y="333"/>
                    <a:pt x="3829" y="322"/>
                    <a:pt x="3826" y="311"/>
                  </a:cubicBezTo>
                  <a:cubicBezTo>
                    <a:pt x="3810" y="261"/>
                    <a:pt x="3761" y="220"/>
                    <a:pt x="3788" y="152"/>
                  </a:cubicBezTo>
                  <a:close/>
                  <a:moveTo>
                    <a:pt x="3559" y="1512"/>
                  </a:moveTo>
                  <a:cubicBezTo>
                    <a:pt x="3526" y="1458"/>
                    <a:pt x="3479" y="1418"/>
                    <a:pt x="3424" y="1391"/>
                  </a:cubicBezTo>
                  <a:cubicBezTo>
                    <a:pt x="3381" y="1371"/>
                    <a:pt x="3333" y="1376"/>
                    <a:pt x="3287" y="1379"/>
                  </a:cubicBezTo>
                  <a:cubicBezTo>
                    <a:pt x="3246" y="1382"/>
                    <a:pt x="3208" y="1397"/>
                    <a:pt x="3172" y="1416"/>
                  </a:cubicBezTo>
                  <a:cubicBezTo>
                    <a:pt x="3159" y="1424"/>
                    <a:pt x="3145" y="1431"/>
                    <a:pt x="3126" y="1416"/>
                  </a:cubicBezTo>
                  <a:cubicBezTo>
                    <a:pt x="3185" y="1395"/>
                    <a:pt x="3225" y="1355"/>
                    <a:pt x="3260" y="1309"/>
                  </a:cubicBezTo>
                  <a:cubicBezTo>
                    <a:pt x="3297" y="1260"/>
                    <a:pt x="3310" y="1204"/>
                    <a:pt x="3318" y="1143"/>
                  </a:cubicBezTo>
                  <a:cubicBezTo>
                    <a:pt x="3236" y="1133"/>
                    <a:pt x="3166" y="1161"/>
                    <a:pt x="3103" y="1208"/>
                  </a:cubicBezTo>
                  <a:cubicBezTo>
                    <a:pt x="3041" y="1255"/>
                    <a:pt x="2998" y="1316"/>
                    <a:pt x="2990" y="1398"/>
                  </a:cubicBezTo>
                  <a:cubicBezTo>
                    <a:pt x="2841" y="1409"/>
                    <a:pt x="2710" y="1458"/>
                    <a:pt x="2597" y="1557"/>
                  </a:cubicBezTo>
                  <a:cubicBezTo>
                    <a:pt x="2618" y="1415"/>
                    <a:pt x="2674" y="1287"/>
                    <a:pt x="2740" y="1161"/>
                  </a:cubicBezTo>
                  <a:cubicBezTo>
                    <a:pt x="2766" y="1167"/>
                    <a:pt x="2788" y="1173"/>
                    <a:pt x="2811" y="1176"/>
                  </a:cubicBezTo>
                  <a:cubicBezTo>
                    <a:pt x="2886" y="1183"/>
                    <a:pt x="2957" y="1170"/>
                    <a:pt x="3022" y="1134"/>
                  </a:cubicBezTo>
                  <a:cubicBezTo>
                    <a:pt x="3053" y="1116"/>
                    <a:pt x="3079" y="1089"/>
                    <a:pt x="3105" y="1065"/>
                  </a:cubicBezTo>
                  <a:cubicBezTo>
                    <a:pt x="3116" y="1055"/>
                    <a:pt x="3113" y="1043"/>
                    <a:pt x="3104" y="1031"/>
                  </a:cubicBezTo>
                  <a:cubicBezTo>
                    <a:pt x="3081" y="999"/>
                    <a:pt x="3046" y="988"/>
                    <a:pt x="3012" y="977"/>
                  </a:cubicBezTo>
                  <a:cubicBezTo>
                    <a:pt x="2984" y="968"/>
                    <a:pt x="2955" y="968"/>
                    <a:pt x="2923" y="963"/>
                  </a:cubicBezTo>
                  <a:cubicBezTo>
                    <a:pt x="2962" y="910"/>
                    <a:pt x="3013" y="869"/>
                    <a:pt x="3065" y="824"/>
                  </a:cubicBezTo>
                  <a:cubicBezTo>
                    <a:pt x="3072" y="844"/>
                    <a:pt x="3076" y="863"/>
                    <a:pt x="3085" y="879"/>
                  </a:cubicBezTo>
                  <a:cubicBezTo>
                    <a:pt x="3108" y="919"/>
                    <a:pt x="3148" y="934"/>
                    <a:pt x="3190" y="938"/>
                  </a:cubicBezTo>
                  <a:cubicBezTo>
                    <a:pt x="3237" y="943"/>
                    <a:pt x="3283" y="935"/>
                    <a:pt x="3326" y="915"/>
                  </a:cubicBezTo>
                  <a:cubicBezTo>
                    <a:pt x="3348" y="904"/>
                    <a:pt x="3372" y="896"/>
                    <a:pt x="3396" y="887"/>
                  </a:cubicBezTo>
                  <a:cubicBezTo>
                    <a:pt x="3434" y="872"/>
                    <a:pt x="3474" y="864"/>
                    <a:pt x="3521" y="889"/>
                  </a:cubicBezTo>
                  <a:cubicBezTo>
                    <a:pt x="3503" y="843"/>
                    <a:pt x="3481" y="807"/>
                    <a:pt x="3448" y="787"/>
                  </a:cubicBezTo>
                  <a:cubicBezTo>
                    <a:pt x="3415" y="767"/>
                    <a:pt x="3375" y="761"/>
                    <a:pt x="3334" y="747"/>
                  </a:cubicBezTo>
                  <a:cubicBezTo>
                    <a:pt x="3401" y="673"/>
                    <a:pt x="3439" y="585"/>
                    <a:pt x="3461" y="484"/>
                  </a:cubicBezTo>
                  <a:cubicBezTo>
                    <a:pt x="3452" y="486"/>
                    <a:pt x="3446" y="486"/>
                    <a:pt x="3443" y="489"/>
                  </a:cubicBezTo>
                  <a:cubicBezTo>
                    <a:pt x="3406" y="525"/>
                    <a:pt x="3357" y="535"/>
                    <a:pt x="3311" y="549"/>
                  </a:cubicBezTo>
                  <a:cubicBezTo>
                    <a:pt x="3273" y="562"/>
                    <a:pt x="3233" y="570"/>
                    <a:pt x="3194" y="580"/>
                  </a:cubicBezTo>
                  <a:cubicBezTo>
                    <a:pt x="3181" y="555"/>
                    <a:pt x="3166" y="527"/>
                    <a:pt x="3153" y="498"/>
                  </a:cubicBezTo>
                  <a:cubicBezTo>
                    <a:pt x="3139" y="469"/>
                    <a:pt x="3127" y="440"/>
                    <a:pt x="3114" y="409"/>
                  </a:cubicBezTo>
                  <a:cubicBezTo>
                    <a:pt x="3041" y="440"/>
                    <a:pt x="3022" y="512"/>
                    <a:pt x="3003" y="581"/>
                  </a:cubicBezTo>
                  <a:cubicBezTo>
                    <a:pt x="2983" y="652"/>
                    <a:pt x="2986" y="723"/>
                    <a:pt x="3041" y="782"/>
                  </a:cubicBezTo>
                  <a:cubicBezTo>
                    <a:pt x="3007" y="807"/>
                    <a:pt x="2974" y="830"/>
                    <a:pt x="2944" y="854"/>
                  </a:cubicBezTo>
                  <a:cubicBezTo>
                    <a:pt x="2914" y="879"/>
                    <a:pt x="2886" y="906"/>
                    <a:pt x="2852" y="937"/>
                  </a:cubicBezTo>
                  <a:cubicBezTo>
                    <a:pt x="2855" y="813"/>
                    <a:pt x="2820" y="709"/>
                    <a:pt x="2724" y="630"/>
                  </a:cubicBezTo>
                  <a:cubicBezTo>
                    <a:pt x="2694" y="646"/>
                    <a:pt x="2682" y="675"/>
                    <a:pt x="2666" y="701"/>
                  </a:cubicBezTo>
                  <a:cubicBezTo>
                    <a:pt x="2626" y="765"/>
                    <a:pt x="2621" y="838"/>
                    <a:pt x="2628" y="912"/>
                  </a:cubicBezTo>
                  <a:cubicBezTo>
                    <a:pt x="2635" y="995"/>
                    <a:pt x="2666" y="1072"/>
                    <a:pt x="2699" y="1151"/>
                  </a:cubicBezTo>
                  <a:cubicBezTo>
                    <a:pt x="2639" y="1249"/>
                    <a:pt x="2586" y="1354"/>
                    <a:pt x="2552" y="1467"/>
                  </a:cubicBezTo>
                  <a:cubicBezTo>
                    <a:pt x="2518" y="1578"/>
                    <a:pt x="2495" y="1693"/>
                    <a:pt x="2467" y="1810"/>
                  </a:cubicBezTo>
                  <a:cubicBezTo>
                    <a:pt x="2456" y="1782"/>
                    <a:pt x="2446" y="1755"/>
                    <a:pt x="2437" y="1729"/>
                  </a:cubicBezTo>
                  <a:cubicBezTo>
                    <a:pt x="2515" y="1569"/>
                    <a:pt x="2524" y="1412"/>
                    <a:pt x="2421" y="1256"/>
                  </a:cubicBezTo>
                  <a:cubicBezTo>
                    <a:pt x="2369" y="1290"/>
                    <a:pt x="2340" y="1335"/>
                    <a:pt x="2328" y="1389"/>
                  </a:cubicBezTo>
                  <a:cubicBezTo>
                    <a:pt x="2317" y="1440"/>
                    <a:pt x="2313" y="1493"/>
                    <a:pt x="2306" y="1549"/>
                  </a:cubicBezTo>
                  <a:cubicBezTo>
                    <a:pt x="2228" y="1465"/>
                    <a:pt x="2129" y="1417"/>
                    <a:pt x="2022" y="1375"/>
                  </a:cubicBezTo>
                  <a:cubicBezTo>
                    <a:pt x="2019" y="1358"/>
                    <a:pt x="2013" y="1338"/>
                    <a:pt x="2011" y="1318"/>
                  </a:cubicBezTo>
                  <a:cubicBezTo>
                    <a:pt x="1998" y="1229"/>
                    <a:pt x="1944" y="1171"/>
                    <a:pt x="1871" y="1129"/>
                  </a:cubicBezTo>
                  <a:cubicBezTo>
                    <a:pt x="1842" y="1112"/>
                    <a:pt x="1811" y="1099"/>
                    <a:pt x="1779" y="1090"/>
                  </a:cubicBezTo>
                  <a:cubicBezTo>
                    <a:pt x="1742" y="1079"/>
                    <a:pt x="1727" y="1096"/>
                    <a:pt x="1734" y="1135"/>
                  </a:cubicBezTo>
                  <a:cubicBezTo>
                    <a:pt x="1747" y="1201"/>
                    <a:pt x="1768" y="1264"/>
                    <a:pt x="1818" y="1314"/>
                  </a:cubicBezTo>
                  <a:cubicBezTo>
                    <a:pt x="1819" y="1314"/>
                    <a:pt x="1818" y="1316"/>
                    <a:pt x="1818" y="1318"/>
                  </a:cubicBezTo>
                  <a:cubicBezTo>
                    <a:pt x="1718" y="1318"/>
                    <a:pt x="1610" y="1344"/>
                    <a:pt x="1547" y="1384"/>
                  </a:cubicBezTo>
                  <a:cubicBezTo>
                    <a:pt x="1551" y="1407"/>
                    <a:pt x="1567" y="1421"/>
                    <a:pt x="1586" y="1434"/>
                  </a:cubicBezTo>
                  <a:cubicBezTo>
                    <a:pt x="1648" y="1473"/>
                    <a:pt x="1718" y="1477"/>
                    <a:pt x="1789" y="1476"/>
                  </a:cubicBezTo>
                  <a:cubicBezTo>
                    <a:pt x="1800" y="1475"/>
                    <a:pt x="1810" y="1475"/>
                    <a:pt x="1821" y="1475"/>
                  </a:cubicBezTo>
                  <a:cubicBezTo>
                    <a:pt x="1822" y="1475"/>
                    <a:pt x="1823" y="1476"/>
                    <a:pt x="1827" y="1480"/>
                  </a:cubicBezTo>
                  <a:cubicBezTo>
                    <a:pt x="1775" y="1551"/>
                    <a:pt x="1728" y="1626"/>
                    <a:pt x="1711" y="1717"/>
                  </a:cubicBezTo>
                  <a:cubicBezTo>
                    <a:pt x="1798" y="1727"/>
                    <a:pt x="1866" y="1691"/>
                    <a:pt x="1928" y="1641"/>
                  </a:cubicBezTo>
                  <a:cubicBezTo>
                    <a:pt x="1992" y="1590"/>
                    <a:pt x="2021" y="1520"/>
                    <a:pt x="2021" y="1431"/>
                  </a:cubicBezTo>
                  <a:cubicBezTo>
                    <a:pt x="2130" y="1478"/>
                    <a:pt x="2221" y="1538"/>
                    <a:pt x="2292" y="1632"/>
                  </a:cubicBezTo>
                  <a:cubicBezTo>
                    <a:pt x="2177" y="1615"/>
                    <a:pt x="2081" y="1643"/>
                    <a:pt x="2005" y="1727"/>
                  </a:cubicBezTo>
                  <a:cubicBezTo>
                    <a:pt x="2046" y="1827"/>
                    <a:pt x="2249" y="1878"/>
                    <a:pt x="2382" y="1783"/>
                  </a:cubicBezTo>
                  <a:cubicBezTo>
                    <a:pt x="2410" y="1858"/>
                    <a:pt x="2428" y="1933"/>
                    <a:pt x="2411" y="2012"/>
                  </a:cubicBezTo>
                  <a:cubicBezTo>
                    <a:pt x="2406" y="2036"/>
                    <a:pt x="2397" y="2059"/>
                    <a:pt x="2410" y="2084"/>
                  </a:cubicBezTo>
                  <a:cubicBezTo>
                    <a:pt x="2413" y="2091"/>
                    <a:pt x="2411" y="2103"/>
                    <a:pt x="2408" y="2112"/>
                  </a:cubicBezTo>
                  <a:cubicBezTo>
                    <a:pt x="2403" y="2128"/>
                    <a:pt x="2397" y="2145"/>
                    <a:pt x="2391" y="2161"/>
                  </a:cubicBezTo>
                  <a:cubicBezTo>
                    <a:pt x="2414" y="2161"/>
                    <a:pt x="2414" y="2161"/>
                    <a:pt x="2414" y="2161"/>
                  </a:cubicBezTo>
                  <a:cubicBezTo>
                    <a:pt x="2419" y="2148"/>
                    <a:pt x="2422" y="2134"/>
                    <a:pt x="2430" y="2124"/>
                  </a:cubicBezTo>
                  <a:cubicBezTo>
                    <a:pt x="2444" y="2104"/>
                    <a:pt x="2446" y="2086"/>
                    <a:pt x="2432" y="2065"/>
                  </a:cubicBezTo>
                  <a:cubicBezTo>
                    <a:pt x="2465" y="2036"/>
                    <a:pt x="2459" y="1999"/>
                    <a:pt x="2451" y="1963"/>
                  </a:cubicBezTo>
                  <a:cubicBezTo>
                    <a:pt x="2438" y="1900"/>
                    <a:pt x="2429" y="1836"/>
                    <a:pt x="2405" y="1776"/>
                  </a:cubicBezTo>
                  <a:cubicBezTo>
                    <a:pt x="2399" y="1761"/>
                    <a:pt x="2399" y="1749"/>
                    <a:pt x="2417" y="1745"/>
                  </a:cubicBezTo>
                  <a:cubicBezTo>
                    <a:pt x="2455" y="1806"/>
                    <a:pt x="2444" y="1878"/>
                    <a:pt x="2464" y="1943"/>
                  </a:cubicBezTo>
                  <a:cubicBezTo>
                    <a:pt x="2471" y="1935"/>
                    <a:pt x="2476" y="1928"/>
                    <a:pt x="2478" y="1919"/>
                  </a:cubicBezTo>
                  <a:cubicBezTo>
                    <a:pt x="2495" y="1825"/>
                    <a:pt x="2514" y="1730"/>
                    <a:pt x="2529" y="1635"/>
                  </a:cubicBezTo>
                  <a:cubicBezTo>
                    <a:pt x="2544" y="1544"/>
                    <a:pt x="2573" y="1456"/>
                    <a:pt x="2609" y="1371"/>
                  </a:cubicBezTo>
                  <a:cubicBezTo>
                    <a:pt x="2616" y="1354"/>
                    <a:pt x="2625" y="1339"/>
                    <a:pt x="2633" y="1323"/>
                  </a:cubicBezTo>
                  <a:cubicBezTo>
                    <a:pt x="2627" y="1360"/>
                    <a:pt x="2612" y="1393"/>
                    <a:pt x="2602" y="1428"/>
                  </a:cubicBezTo>
                  <a:cubicBezTo>
                    <a:pt x="2567" y="1546"/>
                    <a:pt x="2542" y="1666"/>
                    <a:pt x="2521" y="1787"/>
                  </a:cubicBezTo>
                  <a:cubicBezTo>
                    <a:pt x="2503" y="1886"/>
                    <a:pt x="2489" y="1986"/>
                    <a:pt x="2473" y="2085"/>
                  </a:cubicBezTo>
                  <a:cubicBezTo>
                    <a:pt x="2469" y="2111"/>
                    <a:pt x="2464" y="2136"/>
                    <a:pt x="2457" y="2161"/>
                  </a:cubicBezTo>
                  <a:cubicBezTo>
                    <a:pt x="2479" y="2161"/>
                    <a:pt x="2479" y="2161"/>
                    <a:pt x="2479" y="2161"/>
                  </a:cubicBezTo>
                  <a:cubicBezTo>
                    <a:pt x="2485" y="2135"/>
                    <a:pt x="2490" y="2109"/>
                    <a:pt x="2495" y="2083"/>
                  </a:cubicBezTo>
                  <a:cubicBezTo>
                    <a:pt x="2497" y="2069"/>
                    <a:pt x="2502" y="2057"/>
                    <a:pt x="2506" y="2040"/>
                  </a:cubicBezTo>
                  <a:cubicBezTo>
                    <a:pt x="2516" y="2045"/>
                    <a:pt x="2523" y="2048"/>
                    <a:pt x="2529" y="2053"/>
                  </a:cubicBezTo>
                  <a:cubicBezTo>
                    <a:pt x="2596" y="2101"/>
                    <a:pt x="2669" y="2097"/>
                    <a:pt x="2742" y="2076"/>
                  </a:cubicBezTo>
                  <a:cubicBezTo>
                    <a:pt x="2781" y="2064"/>
                    <a:pt x="2818" y="2040"/>
                    <a:pt x="2853" y="2017"/>
                  </a:cubicBezTo>
                  <a:cubicBezTo>
                    <a:pt x="2878" y="2001"/>
                    <a:pt x="2897" y="1976"/>
                    <a:pt x="2919" y="1955"/>
                  </a:cubicBezTo>
                  <a:cubicBezTo>
                    <a:pt x="2891" y="1911"/>
                    <a:pt x="2844" y="1908"/>
                    <a:pt x="2801" y="1890"/>
                  </a:cubicBezTo>
                  <a:cubicBezTo>
                    <a:pt x="2874" y="1816"/>
                    <a:pt x="2911" y="1727"/>
                    <a:pt x="2937" y="1628"/>
                  </a:cubicBezTo>
                  <a:cubicBezTo>
                    <a:pt x="2930" y="1625"/>
                    <a:pt x="2923" y="1620"/>
                    <a:pt x="2916" y="1619"/>
                  </a:cubicBezTo>
                  <a:cubicBezTo>
                    <a:pt x="2824" y="1615"/>
                    <a:pt x="2739" y="1631"/>
                    <a:pt x="2666" y="1696"/>
                  </a:cubicBezTo>
                  <a:cubicBezTo>
                    <a:pt x="2621" y="1738"/>
                    <a:pt x="2574" y="1777"/>
                    <a:pt x="2539" y="1829"/>
                  </a:cubicBezTo>
                  <a:cubicBezTo>
                    <a:pt x="2555" y="1709"/>
                    <a:pt x="2601" y="1607"/>
                    <a:pt x="2709" y="1543"/>
                  </a:cubicBezTo>
                  <a:cubicBezTo>
                    <a:pt x="2766" y="1509"/>
                    <a:pt x="2824" y="1477"/>
                    <a:pt x="2889" y="1463"/>
                  </a:cubicBezTo>
                  <a:cubicBezTo>
                    <a:pt x="2969" y="1446"/>
                    <a:pt x="3051" y="1432"/>
                    <a:pt x="3136" y="1452"/>
                  </a:cubicBezTo>
                  <a:cubicBezTo>
                    <a:pt x="3111" y="1572"/>
                    <a:pt x="3197" y="1725"/>
                    <a:pt x="3381" y="1761"/>
                  </a:cubicBezTo>
                  <a:cubicBezTo>
                    <a:pt x="3415" y="1727"/>
                    <a:pt x="3407" y="1686"/>
                    <a:pt x="3397" y="1646"/>
                  </a:cubicBezTo>
                  <a:cubicBezTo>
                    <a:pt x="3390" y="1622"/>
                    <a:pt x="3379" y="1600"/>
                    <a:pt x="3370" y="1577"/>
                  </a:cubicBezTo>
                  <a:cubicBezTo>
                    <a:pt x="3436" y="1565"/>
                    <a:pt x="3498" y="1553"/>
                    <a:pt x="3563" y="1540"/>
                  </a:cubicBezTo>
                  <a:cubicBezTo>
                    <a:pt x="3561" y="1528"/>
                    <a:pt x="3563" y="1518"/>
                    <a:pt x="3559" y="1512"/>
                  </a:cubicBezTo>
                  <a:close/>
                  <a:moveTo>
                    <a:pt x="3423" y="797"/>
                  </a:moveTo>
                  <a:cubicBezTo>
                    <a:pt x="3443" y="804"/>
                    <a:pt x="3462" y="816"/>
                    <a:pt x="3470" y="842"/>
                  </a:cubicBezTo>
                  <a:cubicBezTo>
                    <a:pt x="3424" y="857"/>
                    <a:pt x="3382" y="868"/>
                    <a:pt x="3343" y="885"/>
                  </a:cubicBezTo>
                  <a:cubicBezTo>
                    <a:pt x="3310" y="900"/>
                    <a:pt x="3275" y="903"/>
                    <a:pt x="3241" y="903"/>
                  </a:cubicBezTo>
                  <a:cubicBezTo>
                    <a:pt x="3213" y="904"/>
                    <a:pt x="3188" y="894"/>
                    <a:pt x="3169" y="868"/>
                  </a:cubicBezTo>
                  <a:cubicBezTo>
                    <a:pt x="3199" y="864"/>
                    <a:pt x="3226" y="861"/>
                    <a:pt x="3253" y="858"/>
                  </a:cubicBezTo>
                  <a:cubicBezTo>
                    <a:pt x="3232" y="851"/>
                    <a:pt x="3211" y="850"/>
                    <a:pt x="3191" y="847"/>
                  </a:cubicBezTo>
                  <a:cubicBezTo>
                    <a:pt x="3171" y="844"/>
                    <a:pt x="3149" y="843"/>
                    <a:pt x="3140" y="817"/>
                  </a:cubicBezTo>
                  <a:cubicBezTo>
                    <a:pt x="3169" y="815"/>
                    <a:pt x="3197" y="814"/>
                    <a:pt x="3224" y="811"/>
                  </a:cubicBezTo>
                  <a:cubicBezTo>
                    <a:pt x="3253" y="807"/>
                    <a:pt x="3275" y="781"/>
                    <a:pt x="3307" y="789"/>
                  </a:cubicBezTo>
                  <a:cubicBezTo>
                    <a:pt x="3348" y="763"/>
                    <a:pt x="3386" y="784"/>
                    <a:pt x="3423" y="797"/>
                  </a:cubicBezTo>
                  <a:close/>
                  <a:moveTo>
                    <a:pt x="3269" y="582"/>
                  </a:moveTo>
                  <a:cubicBezTo>
                    <a:pt x="3321" y="570"/>
                    <a:pt x="3373" y="561"/>
                    <a:pt x="3425" y="534"/>
                  </a:cubicBezTo>
                  <a:cubicBezTo>
                    <a:pt x="3415" y="564"/>
                    <a:pt x="3406" y="594"/>
                    <a:pt x="3392" y="623"/>
                  </a:cubicBezTo>
                  <a:cubicBezTo>
                    <a:pt x="3367" y="675"/>
                    <a:pt x="3335" y="722"/>
                    <a:pt x="3288" y="757"/>
                  </a:cubicBezTo>
                  <a:cubicBezTo>
                    <a:pt x="3233" y="798"/>
                    <a:pt x="3195" y="800"/>
                    <a:pt x="3145" y="762"/>
                  </a:cubicBezTo>
                  <a:cubicBezTo>
                    <a:pt x="3184" y="737"/>
                    <a:pt x="3227" y="718"/>
                    <a:pt x="3256" y="679"/>
                  </a:cubicBezTo>
                  <a:cubicBezTo>
                    <a:pt x="3214" y="697"/>
                    <a:pt x="3177" y="727"/>
                    <a:pt x="3130" y="734"/>
                  </a:cubicBezTo>
                  <a:cubicBezTo>
                    <a:pt x="3128" y="728"/>
                    <a:pt x="3126" y="725"/>
                    <a:pt x="3126" y="723"/>
                  </a:cubicBezTo>
                  <a:cubicBezTo>
                    <a:pt x="3126" y="720"/>
                    <a:pt x="3126" y="717"/>
                    <a:pt x="3126" y="715"/>
                  </a:cubicBezTo>
                  <a:cubicBezTo>
                    <a:pt x="3149" y="643"/>
                    <a:pt x="3196" y="598"/>
                    <a:pt x="3269" y="582"/>
                  </a:cubicBezTo>
                  <a:close/>
                  <a:moveTo>
                    <a:pt x="3017" y="647"/>
                  </a:moveTo>
                  <a:cubicBezTo>
                    <a:pt x="3020" y="579"/>
                    <a:pt x="3041" y="516"/>
                    <a:pt x="3079" y="459"/>
                  </a:cubicBezTo>
                  <a:cubicBezTo>
                    <a:pt x="3084" y="452"/>
                    <a:pt x="3093" y="447"/>
                    <a:pt x="3097" y="444"/>
                  </a:cubicBezTo>
                  <a:cubicBezTo>
                    <a:pt x="3114" y="474"/>
                    <a:pt x="3129" y="503"/>
                    <a:pt x="3146" y="531"/>
                  </a:cubicBezTo>
                  <a:cubicBezTo>
                    <a:pt x="3161" y="555"/>
                    <a:pt x="3170" y="581"/>
                    <a:pt x="3166" y="605"/>
                  </a:cubicBezTo>
                  <a:cubicBezTo>
                    <a:pt x="3144" y="628"/>
                    <a:pt x="3125" y="648"/>
                    <a:pt x="3103" y="671"/>
                  </a:cubicBezTo>
                  <a:cubicBezTo>
                    <a:pt x="3099" y="640"/>
                    <a:pt x="3095" y="613"/>
                    <a:pt x="3091" y="586"/>
                  </a:cubicBezTo>
                  <a:cubicBezTo>
                    <a:pt x="3081" y="628"/>
                    <a:pt x="3090" y="672"/>
                    <a:pt x="3063" y="709"/>
                  </a:cubicBezTo>
                  <a:cubicBezTo>
                    <a:pt x="3027" y="695"/>
                    <a:pt x="3015" y="680"/>
                    <a:pt x="3017" y="647"/>
                  </a:cubicBezTo>
                  <a:close/>
                  <a:moveTo>
                    <a:pt x="3008" y="836"/>
                  </a:moveTo>
                  <a:cubicBezTo>
                    <a:pt x="2931" y="931"/>
                    <a:pt x="2890" y="969"/>
                    <a:pt x="2854" y="980"/>
                  </a:cubicBezTo>
                  <a:cubicBezTo>
                    <a:pt x="2896" y="917"/>
                    <a:pt x="2948" y="873"/>
                    <a:pt x="3008" y="836"/>
                  </a:cubicBezTo>
                  <a:close/>
                  <a:moveTo>
                    <a:pt x="2903" y="994"/>
                  </a:moveTo>
                  <a:cubicBezTo>
                    <a:pt x="2923" y="990"/>
                    <a:pt x="2943" y="986"/>
                    <a:pt x="2962" y="988"/>
                  </a:cubicBezTo>
                  <a:cubicBezTo>
                    <a:pt x="3008" y="993"/>
                    <a:pt x="3052" y="1005"/>
                    <a:pt x="3086" y="1041"/>
                  </a:cubicBezTo>
                  <a:cubicBezTo>
                    <a:pt x="3040" y="1135"/>
                    <a:pt x="2858" y="1187"/>
                    <a:pt x="2806" y="1123"/>
                  </a:cubicBezTo>
                  <a:cubicBezTo>
                    <a:pt x="2849" y="1079"/>
                    <a:pt x="2910" y="1074"/>
                    <a:pt x="2969" y="1051"/>
                  </a:cubicBezTo>
                  <a:cubicBezTo>
                    <a:pt x="2909" y="1043"/>
                    <a:pt x="2862" y="1071"/>
                    <a:pt x="2810" y="1085"/>
                  </a:cubicBezTo>
                  <a:cubicBezTo>
                    <a:pt x="2822" y="1029"/>
                    <a:pt x="2856" y="1003"/>
                    <a:pt x="2903" y="994"/>
                  </a:cubicBezTo>
                  <a:close/>
                  <a:moveTo>
                    <a:pt x="2653" y="927"/>
                  </a:moveTo>
                  <a:cubicBezTo>
                    <a:pt x="2630" y="829"/>
                    <a:pt x="2654" y="739"/>
                    <a:pt x="2722" y="660"/>
                  </a:cubicBezTo>
                  <a:cubicBezTo>
                    <a:pt x="2818" y="733"/>
                    <a:pt x="2852" y="877"/>
                    <a:pt x="2819" y="981"/>
                  </a:cubicBezTo>
                  <a:cubicBezTo>
                    <a:pt x="2811" y="1006"/>
                    <a:pt x="2796" y="1030"/>
                    <a:pt x="2765" y="1044"/>
                  </a:cubicBezTo>
                  <a:cubicBezTo>
                    <a:pt x="2758" y="995"/>
                    <a:pt x="2751" y="950"/>
                    <a:pt x="2744" y="904"/>
                  </a:cubicBezTo>
                  <a:cubicBezTo>
                    <a:pt x="2741" y="905"/>
                    <a:pt x="2738" y="905"/>
                    <a:pt x="2735" y="905"/>
                  </a:cubicBezTo>
                  <a:cubicBezTo>
                    <a:pt x="2736" y="951"/>
                    <a:pt x="2736" y="998"/>
                    <a:pt x="2736" y="1045"/>
                  </a:cubicBezTo>
                  <a:cubicBezTo>
                    <a:pt x="2701" y="1037"/>
                    <a:pt x="2671" y="1002"/>
                    <a:pt x="2653" y="927"/>
                  </a:cubicBezTo>
                  <a:close/>
                  <a:moveTo>
                    <a:pt x="1757" y="1111"/>
                  </a:moveTo>
                  <a:cubicBezTo>
                    <a:pt x="1842" y="1110"/>
                    <a:pt x="1959" y="1221"/>
                    <a:pt x="1959" y="1300"/>
                  </a:cubicBezTo>
                  <a:cubicBezTo>
                    <a:pt x="1925" y="1266"/>
                    <a:pt x="1889" y="1231"/>
                    <a:pt x="1853" y="1196"/>
                  </a:cubicBezTo>
                  <a:cubicBezTo>
                    <a:pt x="1851" y="1197"/>
                    <a:pt x="1849" y="1199"/>
                    <a:pt x="1847" y="1201"/>
                  </a:cubicBezTo>
                  <a:cubicBezTo>
                    <a:pt x="1877" y="1248"/>
                    <a:pt x="1928" y="1279"/>
                    <a:pt x="1947" y="1335"/>
                  </a:cubicBezTo>
                  <a:cubicBezTo>
                    <a:pt x="1817" y="1329"/>
                    <a:pt x="1758" y="1226"/>
                    <a:pt x="1757" y="1111"/>
                  </a:cubicBezTo>
                  <a:close/>
                  <a:moveTo>
                    <a:pt x="1726" y="1455"/>
                  </a:moveTo>
                  <a:cubicBezTo>
                    <a:pt x="1671" y="1452"/>
                    <a:pt x="1615" y="1441"/>
                    <a:pt x="1573" y="1394"/>
                  </a:cubicBezTo>
                  <a:cubicBezTo>
                    <a:pt x="1668" y="1346"/>
                    <a:pt x="1764" y="1333"/>
                    <a:pt x="1865" y="1346"/>
                  </a:cubicBezTo>
                  <a:cubicBezTo>
                    <a:pt x="1883" y="1348"/>
                    <a:pt x="1889" y="1361"/>
                    <a:pt x="1894" y="1378"/>
                  </a:cubicBezTo>
                  <a:cubicBezTo>
                    <a:pt x="1835" y="1382"/>
                    <a:pt x="1780" y="1386"/>
                    <a:pt x="1724" y="1389"/>
                  </a:cubicBezTo>
                  <a:cubicBezTo>
                    <a:pt x="1724" y="1392"/>
                    <a:pt x="1724" y="1394"/>
                    <a:pt x="1724" y="1397"/>
                  </a:cubicBezTo>
                  <a:cubicBezTo>
                    <a:pt x="1779" y="1400"/>
                    <a:pt x="1834" y="1403"/>
                    <a:pt x="1898" y="1407"/>
                  </a:cubicBezTo>
                  <a:cubicBezTo>
                    <a:pt x="1842" y="1456"/>
                    <a:pt x="1783" y="1458"/>
                    <a:pt x="1726" y="1455"/>
                  </a:cubicBezTo>
                  <a:close/>
                  <a:moveTo>
                    <a:pt x="1968" y="1560"/>
                  </a:moveTo>
                  <a:cubicBezTo>
                    <a:pt x="1916" y="1644"/>
                    <a:pt x="1838" y="1685"/>
                    <a:pt x="1741" y="1700"/>
                  </a:cubicBezTo>
                  <a:cubicBezTo>
                    <a:pt x="1751" y="1630"/>
                    <a:pt x="1804" y="1525"/>
                    <a:pt x="1855" y="1487"/>
                  </a:cubicBezTo>
                  <a:cubicBezTo>
                    <a:pt x="1880" y="1468"/>
                    <a:pt x="1908" y="1440"/>
                    <a:pt x="1951" y="1458"/>
                  </a:cubicBezTo>
                  <a:cubicBezTo>
                    <a:pt x="1934" y="1499"/>
                    <a:pt x="1900" y="1526"/>
                    <a:pt x="1881" y="1562"/>
                  </a:cubicBezTo>
                  <a:cubicBezTo>
                    <a:pt x="1922" y="1546"/>
                    <a:pt x="1940" y="1505"/>
                    <a:pt x="1973" y="1478"/>
                  </a:cubicBezTo>
                  <a:cubicBezTo>
                    <a:pt x="1983" y="1507"/>
                    <a:pt x="1983" y="1535"/>
                    <a:pt x="1968" y="1560"/>
                  </a:cubicBezTo>
                  <a:close/>
                  <a:moveTo>
                    <a:pt x="2205" y="1513"/>
                  </a:moveTo>
                  <a:cubicBezTo>
                    <a:pt x="2162" y="1479"/>
                    <a:pt x="2114" y="1453"/>
                    <a:pt x="2062" y="1420"/>
                  </a:cubicBezTo>
                  <a:cubicBezTo>
                    <a:pt x="2161" y="1446"/>
                    <a:pt x="2313" y="1557"/>
                    <a:pt x="2325" y="1625"/>
                  </a:cubicBezTo>
                  <a:cubicBezTo>
                    <a:pt x="2286" y="1588"/>
                    <a:pt x="2248" y="1547"/>
                    <a:pt x="2205" y="1513"/>
                  </a:cubicBezTo>
                  <a:close/>
                  <a:moveTo>
                    <a:pt x="2322" y="1740"/>
                  </a:moveTo>
                  <a:cubicBezTo>
                    <a:pt x="2291" y="1787"/>
                    <a:pt x="2255" y="1810"/>
                    <a:pt x="2208" y="1812"/>
                  </a:cubicBezTo>
                  <a:cubicBezTo>
                    <a:pt x="2136" y="1815"/>
                    <a:pt x="2080" y="1778"/>
                    <a:pt x="2026" y="1735"/>
                  </a:cubicBezTo>
                  <a:cubicBezTo>
                    <a:pt x="2100" y="1657"/>
                    <a:pt x="2240" y="1624"/>
                    <a:pt x="2304" y="1669"/>
                  </a:cubicBezTo>
                  <a:cubicBezTo>
                    <a:pt x="2311" y="1682"/>
                    <a:pt x="2318" y="1696"/>
                    <a:pt x="2326" y="1711"/>
                  </a:cubicBezTo>
                  <a:cubicBezTo>
                    <a:pt x="2273" y="1732"/>
                    <a:pt x="2220" y="1726"/>
                    <a:pt x="2164" y="1734"/>
                  </a:cubicBezTo>
                  <a:cubicBezTo>
                    <a:pt x="2208" y="1750"/>
                    <a:pt x="2261" y="1752"/>
                    <a:pt x="2322" y="1740"/>
                  </a:cubicBezTo>
                  <a:close/>
                  <a:moveTo>
                    <a:pt x="2419" y="1625"/>
                  </a:moveTo>
                  <a:cubicBezTo>
                    <a:pt x="2415" y="1564"/>
                    <a:pt x="2411" y="1504"/>
                    <a:pt x="2407" y="1444"/>
                  </a:cubicBezTo>
                  <a:cubicBezTo>
                    <a:pt x="2387" y="1509"/>
                    <a:pt x="2408" y="1577"/>
                    <a:pt x="2386" y="1647"/>
                  </a:cubicBezTo>
                  <a:cubicBezTo>
                    <a:pt x="2299" y="1561"/>
                    <a:pt x="2325" y="1355"/>
                    <a:pt x="2413" y="1285"/>
                  </a:cubicBezTo>
                  <a:cubicBezTo>
                    <a:pt x="2417" y="1290"/>
                    <a:pt x="2422" y="1295"/>
                    <a:pt x="2426" y="1301"/>
                  </a:cubicBezTo>
                  <a:cubicBezTo>
                    <a:pt x="2432" y="1310"/>
                    <a:pt x="2437" y="1320"/>
                    <a:pt x="2442" y="1330"/>
                  </a:cubicBezTo>
                  <a:cubicBezTo>
                    <a:pt x="2483" y="1417"/>
                    <a:pt x="2481" y="1506"/>
                    <a:pt x="2450" y="1595"/>
                  </a:cubicBezTo>
                  <a:cubicBezTo>
                    <a:pt x="2446" y="1607"/>
                    <a:pt x="2435" y="1617"/>
                    <a:pt x="2426" y="1629"/>
                  </a:cubicBezTo>
                  <a:cubicBezTo>
                    <a:pt x="2424" y="1627"/>
                    <a:pt x="2422" y="1626"/>
                    <a:pt x="2419" y="1625"/>
                  </a:cubicBezTo>
                  <a:close/>
                  <a:moveTo>
                    <a:pt x="2889" y="1952"/>
                  </a:moveTo>
                  <a:cubicBezTo>
                    <a:pt x="2863" y="1991"/>
                    <a:pt x="2825" y="2018"/>
                    <a:pt x="2769" y="2043"/>
                  </a:cubicBezTo>
                  <a:cubicBezTo>
                    <a:pt x="2733" y="2058"/>
                    <a:pt x="2697" y="2072"/>
                    <a:pt x="2656" y="2066"/>
                  </a:cubicBezTo>
                  <a:cubicBezTo>
                    <a:pt x="2624" y="2062"/>
                    <a:pt x="2611" y="2052"/>
                    <a:pt x="2597" y="2024"/>
                  </a:cubicBezTo>
                  <a:cubicBezTo>
                    <a:pt x="2651" y="1999"/>
                    <a:pt x="2719" y="2019"/>
                    <a:pt x="2775" y="1970"/>
                  </a:cubicBezTo>
                  <a:cubicBezTo>
                    <a:pt x="2749" y="1975"/>
                    <a:pt x="2732" y="1979"/>
                    <a:pt x="2712" y="1982"/>
                  </a:cubicBezTo>
                  <a:cubicBezTo>
                    <a:pt x="2764" y="1909"/>
                    <a:pt x="2818" y="1900"/>
                    <a:pt x="2889" y="1952"/>
                  </a:cubicBezTo>
                  <a:close/>
                  <a:moveTo>
                    <a:pt x="2564" y="1898"/>
                  </a:moveTo>
                  <a:cubicBezTo>
                    <a:pt x="2569" y="1845"/>
                    <a:pt x="2586" y="1798"/>
                    <a:pt x="2625" y="1760"/>
                  </a:cubicBezTo>
                  <a:cubicBezTo>
                    <a:pt x="2641" y="1743"/>
                    <a:pt x="2661" y="1729"/>
                    <a:pt x="2678" y="1712"/>
                  </a:cubicBezTo>
                  <a:cubicBezTo>
                    <a:pt x="2743" y="1650"/>
                    <a:pt x="2824" y="1638"/>
                    <a:pt x="2913" y="1638"/>
                  </a:cubicBezTo>
                  <a:cubicBezTo>
                    <a:pt x="2904" y="1670"/>
                    <a:pt x="2897" y="1700"/>
                    <a:pt x="2885" y="1728"/>
                  </a:cubicBezTo>
                  <a:cubicBezTo>
                    <a:pt x="2844" y="1831"/>
                    <a:pt x="2770" y="1906"/>
                    <a:pt x="2672" y="1955"/>
                  </a:cubicBezTo>
                  <a:cubicBezTo>
                    <a:pt x="2649" y="1967"/>
                    <a:pt x="2621" y="1967"/>
                    <a:pt x="2596" y="1944"/>
                  </a:cubicBezTo>
                  <a:cubicBezTo>
                    <a:pt x="2637" y="1887"/>
                    <a:pt x="2677" y="1830"/>
                    <a:pt x="2737" y="1776"/>
                  </a:cubicBezTo>
                  <a:cubicBezTo>
                    <a:pt x="2719" y="1784"/>
                    <a:pt x="2708" y="1785"/>
                    <a:pt x="2702" y="1791"/>
                  </a:cubicBezTo>
                  <a:cubicBezTo>
                    <a:pt x="2658" y="1834"/>
                    <a:pt x="2616" y="1877"/>
                    <a:pt x="2569" y="1924"/>
                  </a:cubicBezTo>
                  <a:cubicBezTo>
                    <a:pt x="2567" y="1914"/>
                    <a:pt x="2564" y="1906"/>
                    <a:pt x="2564" y="1898"/>
                  </a:cubicBezTo>
                  <a:close/>
                  <a:moveTo>
                    <a:pt x="2715" y="1511"/>
                  </a:moveTo>
                  <a:cubicBezTo>
                    <a:pt x="2755" y="1476"/>
                    <a:pt x="2822" y="1447"/>
                    <a:pt x="2868" y="1443"/>
                  </a:cubicBezTo>
                  <a:cubicBezTo>
                    <a:pt x="2814" y="1467"/>
                    <a:pt x="2765" y="1489"/>
                    <a:pt x="2715" y="1511"/>
                  </a:cubicBezTo>
                  <a:close/>
                  <a:moveTo>
                    <a:pt x="3071" y="1377"/>
                  </a:moveTo>
                  <a:cubicBezTo>
                    <a:pt x="3096" y="1332"/>
                    <a:pt x="3148" y="1310"/>
                    <a:pt x="3162" y="1261"/>
                  </a:cubicBezTo>
                  <a:cubicBezTo>
                    <a:pt x="3129" y="1288"/>
                    <a:pt x="3095" y="1315"/>
                    <a:pt x="3057" y="1345"/>
                  </a:cubicBezTo>
                  <a:cubicBezTo>
                    <a:pt x="3049" y="1311"/>
                    <a:pt x="3058" y="1290"/>
                    <a:pt x="3072" y="1270"/>
                  </a:cubicBezTo>
                  <a:cubicBezTo>
                    <a:pt x="3103" y="1230"/>
                    <a:pt x="3143" y="1204"/>
                    <a:pt x="3189" y="1184"/>
                  </a:cubicBezTo>
                  <a:cubicBezTo>
                    <a:pt x="3222" y="1169"/>
                    <a:pt x="3256" y="1159"/>
                    <a:pt x="3297" y="1166"/>
                  </a:cubicBezTo>
                  <a:cubicBezTo>
                    <a:pt x="3287" y="1196"/>
                    <a:pt x="3280" y="1224"/>
                    <a:pt x="3269" y="1250"/>
                  </a:cubicBezTo>
                  <a:cubicBezTo>
                    <a:pt x="3248" y="1302"/>
                    <a:pt x="3212" y="1343"/>
                    <a:pt x="3164" y="1372"/>
                  </a:cubicBezTo>
                  <a:cubicBezTo>
                    <a:pt x="3136" y="1388"/>
                    <a:pt x="3106" y="1397"/>
                    <a:pt x="3071" y="1377"/>
                  </a:cubicBezTo>
                  <a:close/>
                  <a:moveTo>
                    <a:pt x="3378" y="1738"/>
                  </a:moveTo>
                  <a:cubicBezTo>
                    <a:pt x="3301" y="1724"/>
                    <a:pt x="3241" y="1688"/>
                    <a:pt x="3197" y="1628"/>
                  </a:cubicBezTo>
                  <a:cubicBezTo>
                    <a:pt x="3176" y="1599"/>
                    <a:pt x="3160" y="1566"/>
                    <a:pt x="3174" y="1524"/>
                  </a:cubicBezTo>
                  <a:cubicBezTo>
                    <a:pt x="3219" y="1563"/>
                    <a:pt x="3251" y="1612"/>
                    <a:pt x="3305" y="1636"/>
                  </a:cubicBezTo>
                  <a:cubicBezTo>
                    <a:pt x="3280" y="1605"/>
                    <a:pt x="3255" y="1574"/>
                    <a:pt x="3225" y="1537"/>
                  </a:cubicBezTo>
                  <a:cubicBezTo>
                    <a:pt x="3266" y="1551"/>
                    <a:pt x="3300" y="1562"/>
                    <a:pt x="3334" y="1574"/>
                  </a:cubicBezTo>
                  <a:cubicBezTo>
                    <a:pt x="3337" y="1575"/>
                    <a:pt x="3340" y="1580"/>
                    <a:pt x="3342" y="1583"/>
                  </a:cubicBezTo>
                  <a:cubicBezTo>
                    <a:pt x="3372" y="1628"/>
                    <a:pt x="3391" y="1677"/>
                    <a:pt x="3378" y="1738"/>
                  </a:cubicBezTo>
                  <a:close/>
                  <a:moveTo>
                    <a:pt x="3366" y="1550"/>
                  </a:moveTo>
                  <a:cubicBezTo>
                    <a:pt x="3309" y="1547"/>
                    <a:pt x="3259" y="1533"/>
                    <a:pt x="3229" y="1472"/>
                  </a:cubicBezTo>
                  <a:cubicBezTo>
                    <a:pt x="3249" y="1469"/>
                    <a:pt x="3264" y="1466"/>
                    <a:pt x="3279" y="1465"/>
                  </a:cubicBezTo>
                  <a:cubicBezTo>
                    <a:pt x="3294" y="1465"/>
                    <a:pt x="3309" y="1469"/>
                    <a:pt x="3325" y="1471"/>
                  </a:cubicBezTo>
                  <a:cubicBezTo>
                    <a:pt x="3338" y="1472"/>
                    <a:pt x="3352" y="1473"/>
                    <a:pt x="3365" y="1475"/>
                  </a:cubicBezTo>
                  <a:cubicBezTo>
                    <a:pt x="3323" y="1444"/>
                    <a:pt x="3275" y="1442"/>
                    <a:pt x="3225" y="1442"/>
                  </a:cubicBezTo>
                  <a:cubicBezTo>
                    <a:pt x="3240" y="1410"/>
                    <a:pt x="3265" y="1402"/>
                    <a:pt x="3291" y="1399"/>
                  </a:cubicBezTo>
                  <a:cubicBezTo>
                    <a:pt x="3351" y="1393"/>
                    <a:pt x="3408" y="1395"/>
                    <a:pt x="3457" y="1438"/>
                  </a:cubicBezTo>
                  <a:cubicBezTo>
                    <a:pt x="3485" y="1462"/>
                    <a:pt x="3518" y="1481"/>
                    <a:pt x="3541" y="1523"/>
                  </a:cubicBezTo>
                  <a:cubicBezTo>
                    <a:pt x="3479" y="1528"/>
                    <a:pt x="3426" y="1554"/>
                    <a:pt x="3366" y="1550"/>
                  </a:cubicBezTo>
                  <a:close/>
                  <a:moveTo>
                    <a:pt x="18" y="867"/>
                  </a:moveTo>
                  <a:cubicBezTo>
                    <a:pt x="12" y="863"/>
                    <a:pt x="6" y="858"/>
                    <a:pt x="0" y="854"/>
                  </a:cubicBezTo>
                  <a:cubicBezTo>
                    <a:pt x="0" y="878"/>
                    <a:pt x="0" y="878"/>
                    <a:pt x="0" y="878"/>
                  </a:cubicBezTo>
                  <a:cubicBezTo>
                    <a:pt x="15" y="891"/>
                    <a:pt x="29" y="905"/>
                    <a:pt x="42" y="921"/>
                  </a:cubicBezTo>
                  <a:cubicBezTo>
                    <a:pt x="59" y="944"/>
                    <a:pt x="73" y="970"/>
                    <a:pt x="90" y="996"/>
                  </a:cubicBezTo>
                  <a:cubicBezTo>
                    <a:pt x="59" y="1011"/>
                    <a:pt x="29" y="1012"/>
                    <a:pt x="0" y="1009"/>
                  </a:cubicBezTo>
                  <a:cubicBezTo>
                    <a:pt x="0" y="1031"/>
                    <a:pt x="0" y="1031"/>
                    <a:pt x="0" y="1031"/>
                  </a:cubicBezTo>
                  <a:cubicBezTo>
                    <a:pt x="38" y="1033"/>
                    <a:pt x="77" y="1028"/>
                    <a:pt x="117" y="1012"/>
                  </a:cubicBezTo>
                  <a:cubicBezTo>
                    <a:pt x="93" y="956"/>
                    <a:pt x="66" y="905"/>
                    <a:pt x="18" y="867"/>
                  </a:cubicBezTo>
                  <a:close/>
                  <a:moveTo>
                    <a:pt x="55" y="580"/>
                  </a:moveTo>
                  <a:cubicBezTo>
                    <a:pt x="58" y="556"/>
                    <a:pt x="63" y="531"/>
                    <a:pt x="63" y="506"/>
                  </a:cubicBezTo>
                  <a:cubicBezTo>
                    <a:pt x="63" y="465"/>
                    <a:pt x="60" y="423"/>
                    <a:pt x="19" y="399"/>
                  </a:cubicBezTo>
                  <a:cubicBezTo>
                    <a:pt x="12" y="402"/>
                    <a:pt x="6" y="406"/>
                    <a:pt x="0" y="409"/>
                  </a:cubicBezTo>
                  <a:cubicBezTo>
                    <a:pt x="0" y="434"/>
                    <a:pt x="0" y="434"/>
                    <a:pt x="0" y="434"/>
                  </a:cubicBezTo>
                  <a:cubicBezTo>
                    <a:pt x="7" y="430"/>
                    <a:pt x="14" y="426"/>
                    <a:pt x="22" y="422"/>
                  </a:cubicBezTo>
                  <a:cubicBezTo>
                    <a:pt x="50" y="478"/>
                    <a:pt x="45" y="530"/>
                    <a:pt x="27" y="581"/>
                  </a:cubicBezTo>
                  <a:cubicBezTo>
                    <a:pt x="26" y="585"/>
                    <a:pt x="24" y="590"/>
                    <a:pt x="21" y="592"/>
                  </a:cubicBezTo>
                  <a:cubicBezTo>
                    <a:pt x="14" y="597"/>
                    <a:pt x="7" y="602"/>
                    <a:pt x="0" y="607"/>
                  </a:cubicBezTo>
                  <a:cubicBezTo>
                    <a:pt x="0" y="634"/>
                    <a:pt x="0" y="634"/>
                    <a:pt x="0" y="634"/>
                  </a:cubicBezTo>
                  <a:cubicBezTo>
                    <a:pt x="17" y="622"/>
                    <a:pt x="37" y="614"/>
                    <a:pt x="59" y="607"/>
                  </a:cubicBezTo>
                  <a:cubicBezTo>
                    <a:pt x="116" y="588"/>
                    <a:pt x="173" y="599"/>
                    <a:pt x="234" y="589"/>
                  </a:cubicBezTo>
                  <a:cubicBezTo>
                    <a:pt x="223" y="635"/>
                    <a:pt x="196" y="662"/>
                    <a:pt x="175" y="692"/>
                  </a:cubicBezTo>
                  <a:cubicBezTo>
                    <a:pt x="139" y="746"/>
                    <a:pt x="84" y="763"/>
                    <a:pt x="25" y="772"/>
                  </a:cubicBezTo>
                  <a:cubicBezTo>
                    <a:pt x="16" y="773"/>
                    <a:pt x="8" y="774"/>
                    <a:pt x="0" y="774"/>
                  </a:cubicBezTo>
                  <a:cubicBezTo>
                    <a:pt x="0" y="796"/>
                    <a:pt x="0" y="796"/>
                    <a:pt x="0" y="796"/>
                  </a:cubicBezTo>
                  <a:cubicBezTo>
                    <a:pt x="8" y="795"/>
                    <a:pt x="17" y="794"/>
                    <a:pt x="26" y="792"/>
                  </a:cubicBezTo>
                  <a:cubicBezTo>
                    <a:pt x="71" y="783"/>
                    <a:pt x="119" y="776"/>
                    <a:pt x="155" y="746"/>
                  </a:cubicBezTo>
                  <a:cubicBezTo>
                    <a:pt x="202" y="706"/>
                    <a:pt x="237" y="655"/>
                    <a:pt x="255" y="594"/>
                  </a:cubicBezTo>
                  <a:cubicBezTo>
                    <a:pt x="257" y="587"/>
                    <a:pt x="253" y="579"/>
                    <a:pt x="251" y="566"/>
                  </a:cubicBezTo>
                  <a:cubicBezTo>
                    <a:pt x="186" y="571"/>
                    <a:pt x="122" y="575"/>
                    <a:pt x="55" y="580"/>
                  </a:cubicBezTo>
                  <a:close/>
                  <a:moveTo>
                    <a:pt x="3740" y="24"/>
                  </a:moveTo>
                  <a:cubicBezTo>
                    <a:pt x="3734" y="17"/>
                    <a:pt x="3730" y="9"/>
                    <a:pt x="3724" y="0"/>
                  </a:cubicBezTo>
                  <a:cubicBezTo>
                    <a:pt x="3693" y="0"/>
                    <a:pt x="3693" y="0"/>
                    <a:pt x="3693" y="0"/>
                  </a:cubicBezTo>
                  <a:cubicBezTo>
                    <a:pt x="3705" y="14"/>
                    <a:pt x="3716" y="28"/>
                    <a:pt x="3728" y="42"/>
                  </a:cubicBezTo>
                  <a:cubicBezTo>
                    <a:pt x="3773" y="97"/>
                    <a:pt x="3810" y="157"/>
                    <a:pt x="3840" y="221"/>
                  </a:cubicBezTo>
                  <a:cubicBezTo>
                    <a:pt x="3840" y="174"/>
                    <a:pt x="3840" y="174"/>
                    <a:pt x="3840" y="174"/>
                  </a:cubicBezTo>
                  <a:cubicBezTo>
                    <a:pt x="3812" y="122"/>
                    <a:pt x="3779" y="72"/>
                    <a:pt x="3740" y="24"/>
                  </a:cubicBezTo>
                  <a:close/>
                </a:path>
              </a:pathLst>
            </a:custGeom>
            <a:solidFill>
              <a:schemeClr val="accent3">
                <a:alpha val="60000"/>
              </a:schemeClr>
            </a:solidFill>
            <a:ln>
              <a:noFill/>
            </a:ln>
          </p:spPr>
        </p:sp>
        <p:sp>
          <p:nvSpPr>
            <p:cNvPr id="51" name="Freeform 9">
              <a:extLst>
                <a:ext uri="{FF2B5EF4-FFF2-40B4-BE49-F238E27FC236}">
                  <a16:creationId xmlns:a16="http://schemas.microsoft.com/office/drawing/2014/main" id="{E953A653-6571-4339-83C6-E523A705B9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2313"/>
              <a:ext cx="12191768" cy="6864081"/>
            </a:xfrm>
            <a:custGeom>
              <a:avLst/>
              <a:gdLst/>
              <a:ahLst/>
              <a:cxnLst/>
              <a:rect l="0" t="0" r="r" b="b"/>
              <a:pathLst>
                <a:path w="3840" h="2161">
                  <a:moveTo>
                    <a:pt x="3767" y="2161"/>
                  </a:moveTo>
                  <a:cubicBezTo>
                    <a:pt x="3792" y="2161"/>
                    <a:pt x="3792" y="2161"/>
                    <a:pt x="3792" y="2161"/>
                  </a:cubicBezTo>
                  <a:cubicBezTo>
                    <a:pt x="3801" y="2150"/>
                    <a:pt x="3810" y="2139"/>
                    <a:pt x="3819" y="2129"/>
                  </a:cubicBezTo>
                  <a:cubicBezTo>
                    <a:pt x="3826" y="2122"/>
                    <a:pt x="3833" y="2116"/>
                    <a:pt x="3840" y="2109"/>
                  </a:cubicBezTo>
                  <a:cubicBezTo>
                    <a:pt x="3840" y="2086"/>
                    <a:pt x="3840" y="2086"/>
                    <a:pt x="3840" y="2086"/>
                  </a:cubicBezTo>
                  <a:cubicBezTo>
                    <a:pt x="3813" y="2108"/>
                    <a:pt x="3789" y="2134"/>
                    <a:pt x="3767" y="2161"/>
                  </a:cubicBezTo>
                  <a:close/>
                  <a:moveTo>
                    <a:pt x="2102" y="2102"/>
                  </a:moveTo>
                  <a:cubicBezTo>
                    <a:pt x="2066" y="2113"/>
                    <a:pt x="2034" y="2138"/>
                    <a:pt x="1997" y="2160"/>
                  </a:cubicBezTo>
                  <a:cubicBezTo>
                    <a:pt x="1986" y="2061"/>
                    <a:pt x="1945" y="1974"/>
                    <a:pt x="1884" y="1890"/>
                  </a:cubicBezTo>
                  <a:cubicBezTo>
                    <a:pt x="1880" y="1898"/>
                    <a:pt x="1875" y="1903"/>
                    <a:pt x="1876" y="1907"/>
                  </a:cubicBezTo>
                  <a:cubicBezTo>
                    <a:pt x="1878" y="1959"/>
                    <a:pt x="1853" y="2002"/>
                    <a:pt x="1834" y="2046"/>
                  </a:cubicBezTo>
                  <a:cubicBezTo>
                    <a:pt x="1817" y="2083"/>
                    <a:pt x="1797" y="2118"/>
                    <a:pt x="1779" y="2154"/>
                  </a:cubicBezTo>
                  <a:cubicBezTo>
                    <a:pt x="1751" y="2147"/>
                    <a:pt x="1721" y="2139"/>
                    <a:pt x="1690" y="2130"/>
                  </a:cubicBezTo>
                  <a:cubicBezTo>
                    <a:pt x="1660" y="2122"/>
                    <a:pt x="1630" y="2111"/>
                    <a:pt x="1598" y="2101"/>
                  </a:cubicBezTo>
                  <a:cubicBezTo>
                    <a:pt x="1591" y="2122"/>
                    <a:pt x="1589" y="2141"/>
                    <a:pt x="1591" y="2161"/>
                  </a:cubicBezTo>
                  <a:cubicBezTo>
                    <a:pt x="1612" y="2161"/>
                    <a:pt x="1612" y="2161"/>
                    <a:pt x="1612" y="2161"/>
                  </a:cubicBezTo>
                  <a:cubicBezTo>
                    <a:pt x="1612" y="2160"/>
                    <a:pt x="1612" y="2160"/>
                    <a:pt x="1612" y="2160"/>
                  </a:cubicBezTo>
                  <a:cubicBezTo>
                    <a:pt x="1610" y="2151"/>
                    <a:pt x="1612" y="2142"/>
                    <a:pt x="1612" y="2136"/>
                  </a:cubicBezTo>
                  <a:cubicBezTo>
                    <a:pt x="1646" y="2144"/>
                    <a:pt x="1678" y="2152"/>
                    <a:pt x="1710" y="2157"/>
                  </a:cubicBezTo>
                  <a:cubicBezTo>
                    <a:pt x="1715" y="2158"/>
                    <a:pt x="1720" y="2159"/>
                    <a:pt x="1725" y="2161"/>
                  </a:cubicBezTo>
                  <a:cubicBezTo>
                    <a:pt x="1807" y="2161"/>
                    <a:pt x="1807" y="2161"/>
                    <a:pt x="1807" y="2161"/>
                  </a:cubicBezTo>
                  <a:cubicBezTo>
                    <a:pt x="1811" y="2140"/>
                    <a:pt x="1819" y="2120"/>
                    <a:pt x="1830" y="2099"/>
                  </a:cubicBezTo>
                  <a:cubicBezTo>
                    <a:pt x="1855" y="2052"/>
                    <a:pt x="1883" y="2007"/>
                    <a:pt x="1898" y="1950"/>
                  </a:cubicBezTo>
                  <a:cubicBezTo>
                    <a:pt x="1913" y="1978"/>
                    <a:pt x="1930" y="2005"/>
                    <a:pt x="1942" y="2034"/>
                  </a:cubicBezTo>
                  <a:cubicBezTo>
                    <a:pt x="1959" y="2075"/>
                    <a:pt x="1971" y="2117"/>
                    <a:pt x="1974" y="2161"/>
                  </a:cubicBezTo>
                  <a:cubicBezTo>
                    <a:pt x="2037" y="2161"/>
                    <a:pt x="2037" y="2161"/>
                    <a:pt x="2037" y="2161"/>
                  </a:cubicBezTo>
                  <a:cubicBezTo>
                    <a:pt x="2053" y="2147"/>
                    <a:pt x="2074" y="2137"/>
                    <a:pt x="2093" y="2127"/>
                  </a:cubicBezTo>
                  <a:cubicBezTo>
                    <a:pt x="2112" y="2116"/>
                    <a:pt x="2133" y="2110"/>
                    <a:pt x="2158" y="2122"/>
                  </a:cubicBezTo>
                  <a:cubicBezTo>
                    <a:pt x="2152" y="2135"/>
                    <a:pt x="2146" y="2148"/>
                    <a:pt x="2140" y="2161"/>
                  </a:cubicBezTo>
                  <a:cubicBezTo>
                    <a:pt x="2165" y="2161"/>
                    <a:pt x="2165" y="2161"/>
                    <a:pt x="2165" y="2161"/>
                  </a:cubicBezTo>
                  <a:cubicBezTo>
                    <a:pt x="2179" y="2141"/>
                    <a:pt x="2198" y="2125"/>
                    <a:pt x="2227" y="2115"/>
                  </a:cubicBezTo>
                  <a:cubicBezTo>
                    <a:pt x="2180" y="2097"/>
                    <a:pt x="2139" y="2090"/>
                    <a:pt x="2102" y="2102"/>
                  </a:cubicBezTo>
                  <a:close/>
                  <a:moveTo>
                    <a:pt x="234" y="1391"/>
                  </a:moveTo>
                  <a:cubicBezTo>
                    <a:pt x="269" y="1368"/>
                    <a:pt x="307" y="1351"/>
                    <a:pt x="333" y="1324"/>
                  </a:cubicBezTo>
                  <a:cubicBezTo>
                    <a:pt x="360" y="1296"/>
                    <a:pt x="372" y="1256"/>
                    <a:pt x="377" y="1206"/>
                  </a:cubicBezTo>
                  <a:cubicBezTo>
                    <a:pt x="338" y="1242"/>
                    <a:pt x="298" y="1245"/>
                    <a:pt x="257" y="1241"/>
                  </a:cubicBezTo>
                  <a:cubicBezTo>
                    <a:pt x="232" y="1238"/>
                    <a:pt x="207" y="1236"/>
                    <a:pt x="182" y="1231"/>
                  </a:cubicBezTo>
                  <a:cubicBezTo>
                    <a:pt x="135" y="1223"/>
                    <a:pt x="89" y="1227"/>
                    <a:pt x="46" y="1244"/>
                  </a:cubicBezTo>
                  <a:cubicBezTo>
                    <a:pt x="29" y="1250"/>
                    <a:pt x="13" y="1258"/>
                    <a:pt x="0" y="1268"/>
                  </a:cubicBezTo>
                  <a:cubicBezTo>
                    <a:pt x="0" y="1518"/>
                    <a:pt x="0" y="1518"/>
                    <a:pt x="0" y="1518"/>
                  </a:cubicBezTo>
                  <a:cubicBezTo>
                    <a:pt x="18" y="1545"/>
                    <a:pt x="24" y="1579"/>
                    <a:pt x="40" y="1609"/>
                  </a:cubicBezTo>
                  <a:cubicBezTo>
                    <a:pt x="37" y="1582"/>
                    <a:pt x="33" y="1555"/>
                    <a:pt x="30" y="1524"/>
                  </a:cubicBezTo>
                  <a:cubicBezTo>
                    <a:pt x="56" y="1540"/>
                    <a:pt x="80" y="1555"/>
                    <a:pt x="108" y="1572"/>
                  </a:cubicBezTo>
                  <a:cubicBezTo>
                    <a:pt x="117" y="1594"/>
                    <a:pt x="115" y="1621"/>
                    <a:pt x="107" y="1649"/>
                  </a:cubicBezTo>
                  <a:cubicBezTo>
                    <a:pt x="98" y="1680"/>
                    <a:pt x="91" y="1712"/>
                    <a:pt x="82" y="1746"/>
                  </a:cubicBezTo>
                  <a:cubicBezTo>
                    <a:pt x="77" y="1743"/>
                    <a:pt x="67" y="1741"/>
                    <a:pt x="61" y="1735"/>
                  </a:cubicBezTo>
                  <a:cubicBezTo>
                    <a:pt x="37" y="1714"/>
                    <a:pt x="17" y="1692"/>
                    <a:pt x="0" y="1667"/>
                  </a:cubicBezTo>
                  <a:cubicBezTo>
                    <a:pt x="0" y="1706"/>
                    <a:pt x="0" y="1706"/>
                    <a:pt x="0" y="1706"/>
                  </a:cubicBezTo>
                  <a:cubicBezTo>
                    <a:pt x="26" y="1740"/>
                    <a:pt x="59" y="1768"/>
                    <a:pt x="107" y="1774"/>
                  </a:cubicBezTo>
                  <a:cubicBezTo>
                    <a:pt x="112" y="1741"/>
                    <a:pt x="116" y="1710"/>
                    <a:pt x="122" y="1678"/>
                  </a:cubicBezTo>
                  <a:cubicBezTo>
                    <a:pt x="128" y="1647"/>
                    <a:pt x="135" y="1617"/>
                    <a:pt x="141" y="1589"/>
                  </a:cubicBezTo>
                  <a:cubicBezTo>
                    <a:pt x="182" y="1589"/>
                    <a:pt x="222" y="1586"/>
                    <a:pt x="262" y="1588"/>
                  </a:cubicBezTo>
                  <a:cubicBezTo>
                    <a:pt x="310" y="1591"/>
                    <a:pt x="360" y="1588"/>
                    <a:pt x="405" y="1613"/>
                  </a:cubicBezTo>
                  <a:cubicBezTo>
                    <a:pt x="409" y="1615"/>
                    <a:pt x="414" y="1614"/>
                    <a:pt x="424" y="1614"/>
                  </a:cubicBezTo>
                  <a:cubicBezTo>
                    <a:pt x="376" y="1521"/>
                    <a:pt x="317" y="1446"/>
                    <a:pt x="234" y="1391"/>
                  </a:cubicBezTo>
                  <a:close/>
                  <a:moveTo>
                    <a:pt x="28" y="1374"/>
                  </a:moveTo>
                  <a:cubicBezTo>
                    <a:pt x="30" y="1346"/>
                    <a:pt x="51" y="1340"/>
                    <a:pt x="69" y="1332"/>
                  </a:cubicBezTo>
                  <a:cubicBezTo>
                    <a:pt x="88" y="1323"/>
                    <a:pt x="108" y="1317"/>
                    <a:pt x="126" y="1305"/>
                  </a:cubicBezTo>
                  <a:cubicBezTo>
                    <a:pt x="100" y="1309"/>
                    <a:pt x="73" y="1312"/>
                    <a:pt x="43" y="1317"/>
                  </a:cubicBezTo>
                  <a:cubicBezTo>
                    <a:pt x="54" y="1286"/>
                    <a:pt x="76" y="1271"/>
                    <a:pt x="103" y="1264"/>
                  </a:cubicBezTo>
                  <a:cubicBezTo>
                    <a:pt x="137" y="1256"/>
                    <a:pt x="171" y="1250"/>
                    <a:pt x="207" y="1255"/>
                  </a:cubicBezTo>
                  <a:cubicBezTo>
                    <a:pt x="249" y="1262"/>
                    <a:pt x="292" y="1262"/>
                    <a:pt x="340" y="1265"/>
                  </a:cubicBezTo>
                  <a:cubicBezTo>
                    <a:pt x="340" y="1292"/>
                    <a:pt x="324" y="1308"/>
                    <a:pt x="306" y="1320"/>
                  </a:cubicBezTo>
                  <a:cubicBezTo>
                    <a:pt x="274" y="1342"/>
                    <a:pt x="243" y="1373"/>
                    <a:pt x="197" y="1358"/>
                  </a:cubicBezTo>
                  <a:cubicBezTo>
                    <a:pt x="168" y="1374"/>
                    <a:pt x="139" y="1354"/>
                    <a:pt x="111" y="1358"/>
                  </a:cubicBezTo>
                  <a:cubicBezTo>
                    <a:pt x="84" y="1362"/>
                    <a:pt x="57" y="1368"/>
                    <a:pt x="28" y="1374"/>
                  </a:cubicBezTo>
                  <a:close/>
                  <a:moveTo>
                    <a:pt x="376" y="1574"/>
                  </a:moveTo>
                  <a:cubicBezTo>
                    <a:pt x="319" y="1561"/>
                    <a:pt x="266" y="1566"/>
                    <a:pt x="213" y="1568"/>
                  </a:cubicBezTo>
                  <a:cubicBezTo>
                    <a:pt x="138" y="1571"/>
                    <a:pt x="81" y="1539"/>
                    <a:pt x="41" y="1476"/>
                  </a:cubicBezTo>
                  <a:cubicBezTo>
                    <a:pt x="40" y="1474"/>
                    <a:pt x="39" y="1471"/>
                    <a:pt x="39" y="1468"/>
                  </a:cubicBezTo>
                  <a:cubicBezTo>
                    <a:pt x="38" y="1466"/>
                    <a:pt x="39" y="1463"/>
                    <a:pt x="40" y="1456"/>
                  </a:cubicBezTo>
                  <a:cubicBezTo>
                    <a:pt x="87" y="1451"/>
                    <a:pt x="130" y="1470"/>
                    <a:pt x="176" y="1477"/>
                  </a:cubicBezTo>
                  <a:cubicBezTo>
                    <a:pt x="138" y="1447"/>
                    <a:pt x="91" y="1439"/>
                    <a:pt x="47" y="1426"/>
                  </a:cubicBezTo>
                  <a:cubicBezTo>
                    <a:pt x="85" y="1376"/>
                    <a:pt x="123" y="1368"/>
                    <a:pt x="186" y="1394"/>
                  </a:cubicBezTo>
                  <a:cubicBezTo>
                    <a:pt x="240" y="1416"/>
                    <a:pt x="284" y="1453"/>
                    <a:pt x="321" y="1497"/>
                  </a:cubicBezTo>
                  <a:cubicBezTo>
                    <a:pt x="342" y="1520"/>
                    <a:pt x="358" y="1548"/>
                    <a:pt x="376" y="1574"/>
                  </a:cubicBezTo>
                  <a:close/>
                  <a:moveTo>
                    <a:pt x="1637" y="0"/>
                  </a:moveTo>
                  <a:cubicBezTo>
                    <a:pt x="1612" y="0"/>
                    <a:pt x="1612" y="0"/>
                    <a:pt x="1612" y="0"/>
                  </a:cubicBezTo>
                  <a:cubicBezTo>
                    <a:pt x="1614" y="3"/>
                    <a:pt x="1616" y="6"/>
                    <a:pt x="1618" y="9"/>
                  </a:cubicBezTo>
                  <a:cubicBezTo>
                    <a:pt x="1624" y="6"/>
                    <a:pt x="1632" y="4"/>
                    <a:pt x="1637" y="0"/>
                  </a:cubicBezTo>
                  <a:close/>
                  <a:moveTo>
                    <a:pt x="1656" y="290"/>
                  </a:moveTo>
                  <a:cubicBezTo>
                    <a:pt x="1634" y="349"/>
                    <a:pt x="1638" y="405"/>
                    <a:pt x="1650" y="462"/>
                  </a:cubicBezTo>
                  <a:cubicBezTo>
                    <a:pt x="1663" y="521"/>
                    <a:pt x="1697" y="569"/>
                    <a:pt x="1738" y="614"/>
                  </a:cubicBezTo>
                  <a:cubicBezTo>
                    <a:pt x="1799" y="558"/>
                    <a:pt x="1823" y="487"/>
                    <a:pt x="1829" y="409"/>
                  </a:cubicBezTo>
                  <a:cubicBezTo>
                    <a:pt x="1834" y="331"/>
                    <a:pt x="1815" y="259"/>
                    <a:pt x="1758" y="199"/>
                  </a:cubicBezTo>
                  <a:cubicBezTo>
                    <a:pt x="1804" y="136"/>
                    <a:pt x="1840" y="70"/>
                    <a:pt x="1863" y="0"/>
                  </a:cubicBezTo>
                  <a:cubicBezTo>
                    <a:pt x="1838" y="0"/>
                    <a:pt x="1838" y="0"/>
                    <a:pt x="1838" y="0"/>
                  </a:cubicBezTo>
                  <a:cubicBezTo>
                    <a:pt x="1830" y="30"/>
                    <a:pt x="1817" y="58"/>
                    <a:pt x="1803" y="77"/>
                  </a:cubicBezTo>
                  <a:cubicBezTo>
                    <a:pt x="1811" y="51"/>
                    <a:pt x="1819" y="25"/>
                    <a:pt x="1827" y="0"/>
                  </a:cubicBezTo>
                  <a:cubicBezTo>
                    <a:pt x="1807" y="0"/>
                    <a:pt x="1807" y="0"/>
                    <a:pt x="1807" y="0"/>
                  </a:cubicBezTo>
                  <a:cubicBezTo>
                    <a:pt x="1799" y="27"/>
                    <a:pt x="1788" y="54"/>
                    <a:pt x="1774" y="80"/>
                  </a:cubicBezTo>
                  <a:cubicBezTo>
                    <a:pt x="1735" y="152"/>
                    <a:pt x="1693" y="223"/>
                    <a:pt x="1622" y="275"/>
                  </a:cubicBezTo>
                  <a:cubicBezTo>
                    <a:pt x="1547" y="178"/>
                    <a:pt x="1376" y="143"/>
                    <a:pt x="1228" y="260"/>
                  </a:cubicBezTo>
                  <a:cubicBezTo>
                    <a:pt x="1232" y="307"/>
                    <a:pt x="1268" y="328"/>
                    <a:pt x="1305" y="346"/>
                  </a:cubicBezTo>
                  <a:cubicBezTo>
                    <a:pt x="1327" y="357"/>
                    <a:pt x="1352" y="363"/>
                    <a:pt x="1375" y="371"/>
                  </a:cubicBezTo>
                  <a:cubicBezTo>
                    <a:pt x="1342" y="429"/>
                    <a:pt x="1310" y="484"/>
                    <a:pt x="1277" y="541"/>
                  </a:cubicBezTo>
                  <a:cubicBezTo>
                    <a:pt x="1288" y="549"/>
                    <a:pt x="1294" y="556"/>
                    <a:pt x="1301" y="557"/>
                  </a:cubicBezTo>
                  <a:cubicBezTo>
                    <a:pt x="1363" y="567"/>
                    <a:pt x="1425" y="558"/>
                    <a:pt x="1481" y="533"/>
                  </a:cubicBezTo>
                  <a:cubicBezTo>
                    <a:pt x="1524" y="514"/>
                    <a:pt x="1551" y="474"/>
                    <a:pt x="1579" y="437"/>
                  </a:cubicBezTo>
                  <a:cubicBezTo>
                    <a:pt x="1604" y="403"/>
                    <a:pt x="1617" y="365"/>
                    <a:pt x="1625" y="325"/>
                  </a:cubicBezTo>
                  <a:cubicBezTo>
                    <a:pt x="1629" y="310"/>
                    <a:pt x="1632" y="295"/>
                    <a:pt x="1656" y="290"/>
                  </a:cubicBezTo>
                  <a:close/>
                  <a:moveTo>
                    <a:pt x="1665" y="348"/>
                  </a:moveTo>
                  <a:cubicBezTo>
                    <a:pt x="1670" y="317"/>
                    <a:pt x="1683" y="287"/>
                    <a:pt x="1721" y="274"/>
                  </a:cubicBezTo>
                  <a:cubicBezTo>
                    <a:pt x="1739" y="323"/>
                    <a:pt x="1722" y="376"/>
                    <a:pt x="1750" y="418"/>
                  </a:cubicBezTo>
                  <a:cubicBezTo>
                    <a:pt x="1751" y="376"/>
                    <a:pt x="1753" y="333"/>
                    <a:pt x="1755" y="284"/>
                  </a:cubicBezTo>
                  <a:cubicBezTo>
                    <a:pt x="1786" y="300"/>
                    <a:pt x="1796" y="320"/>
                    <a:pt x="1802" y="345"/>
                  </a:cubicBezTo>
                  <a:cubicBezTo>
                    <a:pt x="1813" y="394"/>
                    <a:pt x="1806" y="442"/>
                    <a:pt x="1791" y="489"/>
                  </a:cubicBezTo>
                  <a:cubicBezTo>
                    <a:pt x="1781" y="524"/>
                    <a:pt x="1767" y="556"/>
                    <a:pt x="1735" y="583"/>
                  </a:cubicBezTo>
                  <a:cubicBezTo>
                    <a:pt x="1718" y="556"/>
                    <a:pt x="1701" y="533"/>
                    <a:pt x="1688" y="507"/>
                  </a:cubicBezTo>
                  <a:cubicBezTo>
                    <a:pt x="1663" y="457"/>
                    <a:pt x="1655" y="403"/>
                    <a:pt x="1665" y="348"/>
                  </a:cubicBezTo>
                  <a:close/>
                  <a:moveTo>
                    <a:pt x="1247" y="272"/>
                  </a:moveTo>
                  <a:cubicBezTo>
                    <a:pt x="1308" y="223"/>
                    <a:pt x="1375" y="201"/>
                    <a:pt x="1448" y="206"/>
                  </a:cubicBezTo>
                  <a:cubicBezTo>
                    <a:pt x="1484" y="209"/>
                    <a:pt x="1520" y="218"/>
                    <a:pt x="1543" y="257"/>
                  </a:cubicBezTo>
                  <a:cubicBezTo>
                    <a:pt x="1484" y="266"/>
                    <a:pt x="1426" y="258"/>
                    <a:pt x="1373" y="283"/>
                  </a:cubicBezTo>
                  <a:cubicBezTo>
                    <a:pt x="1412" y="285"/>
                    <a:pt x="1452" y="286"/>
                    <a:pt x="1500" y="287"/>
                  </a:cubicBezTo>
                  <a:cubicBezTo>
                    <a:pt x="1462" y="309"/>
                    <a:pt x="1432" y="327"/>
                    <a:pt x="1401" y="345"/>
                  </a:cubicBezTo>
                  <a:cubicBezTo>
                    <a:pt x="1398" y="347"/>
                    <a:pt x="1393" y="346"/>
                    <a:pt x="1389" y="346"/>
                  </a:cubicBezTo>
                  <a:cubicBezTo>
                    <a:pt x="1334" y="339"/>
                    <a:pt x="1285" y="322"/>
                    <a:pt x="1247" y="272"/>
                  </a:cubicBezTo>
                  <a:close/>
                  <a:moveTo>
                    <a:pt x="1561" y="427"/>
                  </a:moveTo>
                  <a:cubicBezTo>
                    <a:pt x="1527" y="476"/>
                    <a:pt x="1488" y="518"/>
                    <a:pt x="1424" y="528"/>
                  </a:cubicBezTo>
                  <a:cubicBezTo>
                    <a:pt x="1387" y="533"/>
                    <a:pt x="1351" y="546"/>
                    <a:pt x="1305" y="536"/>
                  </a:cubicBezTo>
                  <a:cubicBezTo>
                    <a:pt x="1341" y="485"/>
                    <a:pt x="1356" y="429"/>
                    <a:pt x="1398" y="385"/>
                  </a:cubicBezTo>
                  <a:cubicBezTo>
                    <a:pt x="1438" y="344"/>
                    <a:pt x="1480" y="315"/>
                    <a:pt x="1547" y="332"/>
                  </a:cubicBezTo>
                  <a:cubicBezTo>
                    <a:pt x="1536" y="349"/>
                    <a:pt x="1529" y="363"/>
                    <a:pt x="1519" y="374"/>
                  </a:cubicBezTo>
                  <a:cubicBezTo>
                    <a:pt x="1509" y="386"/>
                    <a:pt x="1496" y="395"/>
                    <a:pt x="1485" y="406"/>
                  </a:cubicBezTo>
                  <a:cubicBezTo>
                    <a:pt x="1475" y="415"/>
                    <a:pt x="1465" y="424"/>
                    <a:pt x="1456" y="434"/>
                  </a:cubicBezTo>
                  <a:cubicBezTo>
                    <a:pt x="1506" y="422"/>
                    <a:pt x="1539" y="387"/>
                    <a:pt x="1571" y="349"/>
                  </a:cubicBezTo>
                  <a:cubicBezTo>
                    <a:pt x="1587" y="381"/>
                    <a:pt x="1576" y="405"/>
                    <a:pt x="1561" y="427"/>
                  </a:cubicBezTo>
                  <a:close/>
                  <a:moveTo>
                    <a:pt x="2363" y="240"/>
                  </a:moveTo>
                  <a:cubicBezTo>
                    <a:pt x="2295" y="191"/>
                    <a:pt x="2217" y="165"/>
                    <a:pt x="2135" y="139"/>
                  </a:cubicBezTo>
                  <a:cubicBezTo>
                    <a:pt x="2120" y="92"/>
                    <a:pt x="2103" y="46"/>
                    <a:pt x="2083" y="0"/>
                  </a:cubicBezTo>
                  <a:cubicBezTo>
                    <a:pt x="2028" y="0"/>
                    <a:pt x="2028" y="0"/>
                    <a:pt x="2028" y="0"/>
                  </a:cubicBezTo>
                  <a:cubicBezTo>
                    <a:pt x="2055" y="53"/>
                    <a:pt x="2079" y="107"/>
                    <a:pt x="2101" y="163"/>
                  </a:cubicBezTo>
                  <a:cubicBezTo>
                    <a:pt x="2080" y="179"/>
                    <a:pt x="2060" y="192"/>
                    <a:pt x="2043" y="208"/>
                  </a:cubicBezTo>
                  <a:cubicBezTo>
                    <a:pt x="1989" y="259"/>
                    <a:pt x="1952" y="322"/>
                    <a:pt x="1938" y="395"/>
                  </a:cubicBezTo>
                  <a:cubicBezTo>
                    <a:pt x="1931" y="430"/>
                    <a:pt x="1935" y="467"/>
                    <a:pt x="1936" y="503"/>
                  </a:cubicBezTo>
                  <a:cubicBezTo>
                    <a:pt x="1936" y="517"/>
                    <a:pt x="1948" y="523"/>
                    <a:pt x="1962" y="525"/>
                  </a:cubicBezTo>
                  <a:cubicBezTo>
                    <a:pt x="2002" y="528"/>
                    <a:pt x="2033" y="508"/>
                    <a:pt x="2064" y="489"/>
                  </a:cubicBezTo>
                  <a:cubicBezTo>
                    <a:pt x="2088" y="474"/>
                    <a:pt x="2108" y="452"/>
                    <a:pt x="2132" y="431"/>
                  </a:cubicBezTo>
                  <a:cubicBezTo>
                    <a:pt x="2147" y="496"/>
                    <a:pt x="2145" y="561"/>
                    <a:pt x="2146" y="629"/>
                  </a:cubicBezTo>
                  <a:cubicBezTo>
                    <a:pt x="2125" y="622"/>
                    <a:pt x="2108" y="612"/>
                    <a:pt x="2090" y="609"/>
                  </a:cubicBezTo>
                  <a:cubicBezTo>
                    <a:pt x="2045" y="600"/>
                    <a:pt x="2008" y="621"/>
                    <a:pt x="1977" y="651"/>
                  </a:cubicBezTo>
                  <a:cubicBezTo>
                    <a:pt x="1943" y="683"/>
                    <a:pt x="1919" y="723"/>
                    <a:pt x="1906" y="768"/>
                  </a:cubicBezTo>
                  <a:cubicBezTo>
                    <a:pt x="1900" y="792"/>
                    <a:pt x="1891" y="816"/>
                    <a:pt x="1882" y="840"/>
                  </a:cubicBezTo>
                  <a:cubicBezTo>
                    <a:pt x="1869" y="879"/>
                    <a:pt x="1849" y="914"/>
                    <a:pt x="1799" y="933"/>
                  </a:cubicBezTo>
                  <a:cubicBezTo>
                    <a:pt x="1846" y="949"/>
                    <a:pt x="1887" y="956"/>
                    <a:pt x="1924" y="944"/>
                  </a:cubicBezTo>
                  <a:cubicBezTo>
                    <a:pt x="1960" y="932"/>
                    <a:pt x="1991" y="906"/>
                    <a:pt x="2028" y="884"/>
                  </a:cubicBezTo>
                  <a:cubicBezTo>
                    <a:pt x="2041" y="983"/>
                    <a:pt x="2083" y="1069"/>
                    <a:pt x="2146" y="1152"/>
                  </a:cubicBezTo>
                  <a:cubicBezTo>
                    <a:pt x="2150" y="1143"/>
                    <a:pt x="2154" y="1139"/>
                    <a:pt x="2154" y="1135"/>
                  </a:cubicBezTo>
                  <a:cubicBezTo>
                    <a:pt x="2150" y="1083"/>
                    <a:pt x="2174" y="1040"/>
                    <a:pt x="2193" y="995"/>
                  </a:cubicBezTo>
                  <a:cubicBezTo>
                    <a:pt x="2209" y="958"/>
                    <a:pt x="2228" y="923"/>
                    <a:pt x="2247" y="886"/>
                  </a:cubicBezTo>
                  <a:cubicBezTo>
                    <a:pt x="2274" y="893"/>
                    <a:pt x="2305" y="900"/>
                    <a:pt x="2335" y="908"/>
                  </a:cubicBezTo>
                  <a:cubicBezTo>
                    <a:pt x="2366" y="917"/>
                    <a:pt x="2396" y="927"/>
                    <a:pt x="2428" y="936"/>
                  </a:cubicBezTo>
                  <a:cubicBezTo>
                    <a:pt x="2452" y="862"/>
                    <a:pt x="2410" y="800"/>
                    <a:pt x="2370" y="740"/>
                  </a:cubicBezTo>
                  <a:cubicBezTo>
                    <a:pt x="2329" y="679"/>
                    <a:pt x="2274" y="635"/>
                    <a:pt x="2193" y="639"/>
                  </a:cubicBezTo>
                  <a:cubicBezTo>
                    <a:pt x="2196" y="596"/>
                    <a:pt x="2200" y="557"/>
                    <a:pt x="2201" y="518"/>
                  </a:cubicBezTo>
                  <a:cubicBezTo>
                    <a:pt x="2202" y="479"/>
                    <a:pt x="2199" y="440"/>
                    <a:pt x="2198" y="394"/>
                  </a:cubicBezTo>
                  <a:cubicBezTo>
                    <a:pt x="2290" y="477"/>
                    <a:pt x="2392" y="519"/>
                    <a:pt x="2515" y="497"/>
                  </a:cubicBezTo>
                  <a:cubicBezTo>
                    <a:pt x="2522" y="464"/>
                    <a:pt x="2507" y="436"/>
                    <a:pt x="2498" y="407"/>
                  </a:cubicBezTo>
                  <a:cubicBezTo>
                    <a:pt x="2475" y="334"/>
                    <a:pt x="2423" y="284"/>
                    <a:pt x="2363" y="240"/>
                  </a:cubicBezTo>
                  <a:close/>
                  <a:moveTo>
                    <a:pt x="2121" y="396"/>
                  </a:moveTo>
                  <a:cubicBezTo>
                    <a:pt x="2112" y="413"/>
                    <a:pt x="2102" y="431"/>
                    <a:pt x="2088" y="444"/>
                  </a:cubicBezTo>
                  <a:cubicBezTo>
                    <a:pt x="2054" y="476"/>
                    <a:pt x="2016" y="502"/>
                    <a:pt x="1966" y="504"/>
                  </a:cubicBezTo>
                  <a:cubicBezTo>
                    <a:pt x="1925" y="408"/>
                    <a:pt x="2004" y="235"/>
                    <a:pt x="2086" y="238"/>
                  </a:cubicBezTo>
                  <a:cubicBezTo>
                    <a:pt x="2093" y="300"/>
                    <a:pt x="2056" y="349"/>
                    <a:pt x="2035" y="409"/>
                  </a:cubicBezTo>
                  <a:cubicBezTo>
                    <a:pt x="2081" y="368"/>
                    <a:pt x="2090" y="314"/>
                    <a:pt x="2113" y="266"/>
                  </a:cubicBezTo>
                  <a:cubicBezTo>
                    <a:pt x="2148" y="312"/>
                    <a:pt x="2145" y="354"/>
                    <a:pt x="2121" y="396"/>
                  </a:cubicBezTo>
                  <a:close/>
                  <a:moveTo>
                    <a:pt x="2164" y="368"/>
                  </a:moveTo>
                  <a:cubicBezTo>
                    <a:pt x="2185" y="440"/>
                    <a:pt x="2184" y="509"/>
                    <a:pt x="2173" y="578"/>
                  </a:cubicBezTo>
                  <a:cubicBezTo>
                    <a:pt x="2151" y="458"/>
                    <a:pt x="2149" y="402"/>
                    <a:pt x="2164" y="368"/>
                  </a:cubicBezTo>
                  <a:close/>
                  <a:moveTo>
                    <a:pt x="2014" y="836"/>
                  </a:moveTo>
                  <a:cubicBezTo>
                    <a:pt x="2008" y="884"/>
                    <a:pt x="1967" y="899"/>
                    <a:pt x="1933" y="919"/>
                  </a:cubicBezTo>
                  <a:cubicBezTo>
                    <a:pt x="1914" y="929"/>
                    <a:pt x="1892" y="936"/>
                    <a:pt x="1868" y="925"/>
                  </a:cubicBezTo>
                  <a:cubicBezTo>
                    <a:pt x="1886" y="881"/>
                    <a:pt x="1905" y="842"/>
                    <a:pt x="1917" y="801"/>
                  </a:cubicBezTo>
                  <a:cubicBezTo>
                    <a:pt x="1928" y="766"/>
                    <a:pt x="1948" y="738"/>
                    <a:pt x="1970" y="711"/>
                  </a:cubicBezTo>
                  <a:cubicBezTo>
                    <a:pt x="1988" y="690"/>
                    <a:pt x="2012" y="677"/>
                    <a:pt x="2044" y="680"/>
                  </a:cubicBezTo>
                  <a:cubicBezTo>
                    <a:pt x="2027" y="705"/>
                    <a:pt x="2012" y="727"/>
                    <a:pt x="1997" y="750"/>
                  </a:cubicBezTo>
                  <a:cubicBezTo>
                    <a:pt x="2016" y="739"/>
                    <a:pt x="2030" y="723"/>
                    <a:pt x="2046" y="710"/>
                  </a:cubicBezTo>
                  <a:cubicBezTo>
                    <a:pt x="2061" y="697"/>
                    <a:pt x="2076" y="681"/>
                    <a:pt x="2102" y="691"/>
                  </a:cubicBezTo>
                  <a:cubicBezTo>
                    <a:pt x="2084" y="715"/>
                    <a:pt x="2067" y="736"/>
                    <a:pt x="2052" y="759"/>
                  </a:cubicBezTo>
                  <a:cubicBezTo>
                    <a:pt x="2036" y="783"/>
                    <a:pt x="2041" y="817"/>
                    <a:pt x="2014" y="836"/>
                  </a:cubicBezTo>
                  <a:close/>
                  <a:moveTo>
                    <a:pt x="2311" y="708"/>
                  </a:moveTo>
                  <a:cubicBezTo>
                    <a:pt x="2361" y="754"/>
                    <a:pt x="2395" y="811"/>
                    <a:pt x="2413" y="877"/>
                  </a:cubicBezTo>
                  <a:cubicBezTo>
                    <a:pt x="2415" y="886"/>
                    <a:pt x="2413" y="896"/>
                    <a:pt x="2413" y="901"/>
                  </a:cubicBezTo>
                  <a:cubicBezTo>
                    <a:pt x="2379" y="894"/>
                    <a:pt x="2347" y="887"/>
                    <a:pt x="2315" y="882"/>
                  </a:cubicBezTo>
                  <a:cubicBezTo>
                    <a:pt x="2287" y="877"/>
                    <a:pt x="2262" y="867"/>
                    <a:pt x="2245" y="849"/>
                  </a:cubicBezTo>
                  <a:cubicBezTo>
                    <a:pt x="2242" y="817"/>
                    <a:pt x="2240" y="789"/>
                    <a:pt x="2237" y="758"/>
                  </a:cubicBezTo>
                  <a:cubicBezTo>
                    <a:pt x="2263" y="775"/>
                    <a:pt x="2286" y="790"/>
                    <a:pt x="2308" y="804"/>
                  </a:cubicBezTo>
                  <a:cubicBezTo>
                    <a:pt x="2284" y="769"/>
                    <a:pt x="2244" y="747"/>
                    <a:pt x="2233" y="703"/>
                  </a:cubicBezTo>
                  <a:cubicBezTo>
                    <a:pt x="2268" y="684"/>
                    <a:pt x="2287" y="685"/>
                    <a:pt x="2311" y="708"/>
                  </a:cubicBezTo>
                  <a:close/>
                  <a:moveTo>
                    <a:pt x="2196" y="942"/>
                  </a:moveTo>
                  <a:cubicBezTo>
                    <a:pt x="2172" y="989"/>
                    <a:pt x="2144" y="1035"/>
                    <a:pt x="2131" y="1092"/>
                  </a:cubicBezTo>
                  <a:cubicBezTo>
                    <a:pt x="2115" y="1064"/>
                    <a:pt x="2097" y="1038"/>
                    <a:pt x="2085" y="1009"/>
                  </a:cubicBezTo>
                  <a:cubicBezTo>
                    <a:pt x="2062" y="956"/>
                    <a:pt x="2047" y="901"/>
                    <a:pt x="2051" y="842"/>
                  </a:cubicBezTo>
                  <a:cubicBezTo>
                    <a:pt x="2055" y="774"/>
                    <a:pt x="2079" y="744"/>
                    <a:pt x="2140" y="730"/>
                  </a:cubicBezTo>
                  <a:cubicBezTo>
                    <a:pt x="2133" y="777"/>
                    <a:pt x="2120" y="822"/>
                    <a:pt x="2131" y="869"/>
                  </a:cubicBezTo>
                  <a:cubicBezTo>
                    <a:pt x="2144" y="825"/>
                    <a:pt x="2146" y="777"/>
                    <a:pt x="2171" y="737"/>
                  </a:cubicBezTo>
                  <a:cubicBezTo>
                    <a:pt x="2177" y="740"/>
                    <a:pt x="2180" y="740"/>
                    <a:pt x="2182" y="742"/>
                  </a:cubicBezTo>
                  <a:cubicBezTo>
                    <a:pt x="2185" y="743"/>
                    <a:pt x="2187" y="745"/>
                    <a:pt x="2188" y="747"/>
                  </a:cubicBezTo>
                  <a:cubicBezTo>
                    <a:pt x="2227" y="811"/>
                    <a:pt x="2231" y="876"/>
                    <a:pt x="2196" y="942"/>
                  </a:cubicBezTo>
                  <a:close/>
                  <a:moveTo>
                    <a:pt x="2186" y="341"/>
                  </a:moveTo>
                  <a:cubicBezTo>
                    <a:pt x="2172" y="318"/>
                    <a:pt x="2164" y="291"/>
                    <a:pt x="2173" y="259"/>
                  </a:cubicBezTo>
                  <a:cubicBezTo>
                    <a:pt x="2215" y="285"/>
                    <a:pt x="2254" y="309"/>
                    <a:pt x="2293" y="333"/>
                  </a:cubicBezTo>
                  <a:cubicBezTo>
                    <a:pt x="2295" y="331"/>
                    <a:pt x="2296" y="329"/>
                    <a:pt x="2298" y="327"/>
                  </a:cubicBezTo>
                  <a:cubicBezTo>
                    <a:pt x="2263" y="296"/>
                    <a:pt x="2228" y="266"/>
                    <a:pt x="2192" y="236"/>
                  </a:cubicBezTo>
                  <a:cubicBezTo>
                    <a:pt x="2221" y="214"/>
                    <a:pt x="2267" y="215"/>
                    <a:pt x="2335" y="250"/>
                  </a:cubicBezTo>
                  <a:cubicBezTo>
                    <a:pt x="2424" y="296"/>
                    <a:pt x="2477" y="372"/>
                    <a:pt x="2493" y="476"/>
                  </a:cubicBezTo>
                  <a:cubicBezTo>
                    <a:pt x="2375" y="501"/>
                    <a:pt x="2244" y="433"/>
                    <a:pt x="2186" y="341"/>
                  </a:cubicBezTo>
                  <a:close/>
                  <a:moveTo>
                    <a:pt x="3427" y="2161"/>
                  </a:moveTo>
                  <a:cubicBezTo>
                    <a:pt x="3453" y="2161"/>
                    <a:pt x="3453" y="2161"/>
                    <a:pt x="3453" y="2161"/>
                  </a:cubicBezTo>
                  <a:cubicBezTo>
                    <a:pt x="3438" y="2123"/>
                    <a:pt x="3425" y="2085"/>
                    <a:pt x="3396" y="2056"/>
                  </a:cubicBezTo>
                  <a:cubicBezTo>
                    <a:pt x="3406" y="2089"/>
                    <a:pt x="3416" y="2122"/>
                    <a:pt x="3427" y="2161"/>
                  </a:cubicBezTo>
                  <a:close/>
                  <a:moveTo>
                    <a:pt x="3373" y="1911"/>
                  </a:moveTo>
                  <a:cubicBezTo>
                    <a:pt x="3329" y="1929"/>
                    <a:pt x="3320" y="1970"/>
                    <a:pt x="3315" y="2011"/>
                  </a:cubicBezTo>
                  <a:cubicBezTo>
                    <a:pt x="3312" y="2036"/>
                    <a:pt x="3314" y="2061"/>
                    <a:pt x="3314" y="2085"/>
                  </a:cubicBezTo>
                  <a:cubicBezTo>
                    <a:pt x="3248" y="2072"/>
                    <a:pt x="3185" y="2059"/>
                    <a:pt x="3121" y="2046"/>
                  </a:cubicBezTo>
                  <a:cubicBezTo>
                    <a:pt x="3117" y="2058"/>
                    <a:pt x="3113" y="2066"/>
                    <a:pt x="3114" y="2073"/>
                  </a:cubicBezTo>
                  <a:cubicBezTo>
                    <a:pt x="3119" y="2104"/>
                    <a:pt x="3128" y="2134"/>
                    <a:pt x="3141" y="2161"/>
                  </a:cubicBezTo>
                  <a:cubicBezTo>
                    <a:pt x="3169" y="2161"/>
                    <a:pt x="3169" y="2161"/>
                    <a:pt x="3169" y="2161"/>
                  </a:cubicBezTo>
                  <a:cubicBezTo>
                    <a:pt x="3154" y="2135"/>
                    <a:pt x="3139" y="2108"/>
                    <a:pt x="3135" y="2071"/>
                  </a:cubicBezTo>
                  <a:cubicBezTo>
                    <a:pt x="3194" y="2089"/>
                    <a:pt x="3253" y="2086"/>
                    <a:pt x="3307" y="2111"/>
                  </a:cubicBezTo>
                  <a:cubicBezTo>
                    <a:pt x="3334" y="2124"/>
                    <a:pt x="3358" y="2139"/>
                    <a:pt x="3376" y="2161"/>
                  </a:cubicBezTo>
                  <a:cubicBezTo>
                    <a:pt x="3413" y="2161"/>
                    <a:pt x="3413" y="2161"/>
                    <a:pt x="3413" y="2161"/>
                  </a:cubicBezTo>
                  <a:cubicBezTo>
                    <a:pt x="3389" y="2139"/>
                    <a:pt x="3367" y="2121"/>
                    <a:pt x="3346" y="2102"/>
                  </a:cubicBezTo>
                  <a:cubicBezTo>
                    <a:pt x="3343" y="2099"/>
                    <a:pt x="3342" y="2094"/>
                    <a:pt x="3341" y="2090"/>
                  </a:cubicBezTo>
                  <a:cubicBezTo>
                    <a:pt x="3331" y="2037"/>
                    <a:pt x="3332" y="1985"/>
                    <a:pt x="3367" y="1933"/>
                  </a:cubicBezTo>
                  <a:cubicBezTo>
                    <a:pt x="3433" y="1975"/>
                    <a:pt x="3475" y="2031"/>
                    <a:pt x="3493" y="2103"/>
                  </a:cubicBezTo>
                  <a:cubicBezTo>
                    <a:pt x="3497" y="2122"/>
                    <a:pt x="3500" y="2141"/>
                    <a:pt x="3497" y="2161"/>
                  </a:cubicBezTo>
                  <a:cubicBezTo>
                    <a:pt x="3519" y="2161"/>
                    <a:pt x="3519" y="2161"/>
                    <a:pt x="3519" y="2161"/>
                  </a:cubicBezTo>
                  <a:cubicBezTo>
                    <a:pt x="3519" y="2074"/>
                    <a:pt x="3474" y="1978"/>
                    <a:pt x="3373" y="1911"/>
                  </a:cubicBezTo>
                  <a:close/>
                </a:path>
              </a:pathLst>
            </a:custGeom>
            <a:solidFill>
              <a:schemeClr val="accent2">
                <a:alpha val="60000"/>
              </a:schemeClr>
            </a:solidFill>
            <a:ln>
              <a:noFill/>
            </a:ln>
          </p:spPr>
        </p:sp>
        <p:sp>
          <p:nvSpPr>
            <p:cNvPr id="52" name="Freeform 5">
              <a:extLst>
                <a:ext uri="{FF2B5EF4-FFF2-40B4-BE49-F238E27FC236}">
                  <a16:creationId xmlns:a16="http://schemas.microsoft.com/office/drawing/2014/main" id="{4F1D55CD-E892-424B-8B9A-EB6D68D326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 y="3175"/>
              <a:ext cx="12191769" cy="6919008"/>
            </a:xfrm>
            <a:custGeom>
              <a:avLst/>
              <a:gdLst/>
              <a:ahLst/>
              <a:cxnLst/>
              <a:rect l="0" t="0" r="r" b="b"/>
              <a:pathLst>
                <a:path w="3840" h="2178">
                  <a:moveTo>
                    <a:pt x="224" y="0"/>
                  </a:moveTo>
                  <a:cubicBezTo>
                    <a:pt x="223" y="7"/>
                    <a:pt x="223" y="14"/>
                    <a:pt x="222" y="20"/>
                  </a:cubicBezTo>
                  <a:cubicBezTo>
                    <a:pt x="221" y="34"/>
                    <a:pt x="221" y="48"/>
                    <a:pt x="220" y="61"/>
                  </a:cubicBezTo>
                  <a:cubicBezTo>
                    <a:pt x="233" y="42"/>
                    <a:pt x="240" y="21"/>
                    <a:pt x="243" y="0"/>
                  </a:cubicBezTo>
                  <a:lnTo>
                    <a:pt x="224" y="0"/>
                  </a:lnTo>
                  <a:close/>
                  <a:moveTo>
                    <a:pt x="60" y="0"/>
                  </a:moveTo>
                  <a:cubicBezTo>
                    <a:pt x="59" y="3"/>
                    <a:pt x="58" y="6"/>
                    <a:pt x="56" y="9"/>
                  </a:cubicBezTo>
                  <a:cubicBezTo>
                    <a:pt x="60" y="6"/>
                    <a:pt x="63" y="3"/>
                    <a:pt x="67" y="0"/>
                  </a:cubicBezTo>
                  <a:lnTo>
                    <a:pt x="60" y="0"/>
                  </a:lnTo>
                  <a:close/>
                  <a:moveTo>
                    <a:pt x="1209" y="90"/>
                  </a:moveTo>
                  <a:cubicBezTo>
                    <a:pt x="1181" y="65"/>
                    <a:pt x="1167" y="33"/>
                    <a:pt x="1155" y="0"/>
                  </a:cubicBezTo>
                  <a:cubicBezTo>
                    <a:pt x="1130" y="0"/>
                    <a:pt x="1130" y="0"/>
                    <a:pt x="1130" y="0"/>
                  </a:cubicBezTo>
                  <a:cubicBezTo>
                    <a:pt x="1138" y="25"/>
                    <a:pt x="1148" y="50"/>
                    <a:pt x="1162" y="75"/>
                  </a:cubicBezTo>
                  <a:cubicBezTo>
                    <a:pt x="1132" y="66"/>
                    <a:pt x="1101" y="59"/>
                    <a:pt x="1072" y="46"/>
                  </a:cubicBezTo>
                  <a:cubicBezTo>
                    <a:pt x="1043" y="34"/>
                    <a:pt x="1014" y="19"/>
                    <a:pt x="989" y="0"/>
                  </a:cubicBezTo>
                  <a:cubicBezTo>
                    <a:pt x="952" y="0"/>
                    <a:pt x="952" y="0"/>
                    <a:pt x="952" y="0"/>
                  </a:cubicBezTo>
                  <a:cubicBezTo>
                    <a:pt x="1028" y="59"/>
                    <a:pt x="1116" y="92"/>
                    <a:pt x="1215" y="108"/>
                  </a:cubicBezTo>
                  <a:cubicBezTo>
                    <a:pt x="1212" y="99"/>
                    <a:pt x="1212" y="93"/>
                    <a:pt x="1209" y="90"/>
                  </a:cubicBezTo>
                  <a:close/>
                  <a:moveTo>
                    <a:pt x="812" y="188"/>
                  </a:moveTo>
                  <a:cubicBezTo>
                    <a:pt x="858" y="167"/>
                    <a:pt x="892" y="144"/>
                    <a:pt x="911" y="110"/>
                  </a:cubicBezTo>
                  <a:cubicBezTo>
                    <a:pt x="928" y="78"/>
                    <a:pt x="933" y="39"/>
                    <a:pt x="944" y="0"/>
                  </a:cubicBezTo>
                  <a:cubicBezTo>
                    <a:pt x="916" y="0"/>
                    <a:pt x="916" y="0"/>
                    <a:pt x="916" y="0"/>
                  </a:cubicBezTo>
                  <a:cubicBezTo>
                    <a:pt x="921" y="29"/>
                    <a:pt x="908" y="57"/>
                    <a:pt x="900" y="85"/>
                  </a:cubicBezTo>
                  <a:cubicBezTo>
                    <a:pt x="894" y="106"/>
                    <a:pt x="883" y="126"/>
                    <a:pt x="857" y="134"/>
                  </a:cubicBezTo>
                  <a:cubicBezTo>
                    <a:pt x="840" y="90"/>
                    <a:pt x="827" y="48"/>
                    <a:pt x="808" y="10"/>
                  </a:cubicBezTo>
                  <a:cubicBezTo>
                    <a:pt x="806" y="7"/>
                    <a:pt x="804" y="3"/>
                    <a:pt x="803" y="0"/>
                  </a:cubicBezTo>
                  <a:cubicBezTo>
                    <a:pt x="780" y="0"/>
                    <a:pt x="780" y="0"/>
                    <a:pt x="780" y="0"/>
                  </a:cubicBezTo>
                  <a:cubicBezTo>
                    <a:pt x="791" y="20"/>
                    <a:pt x="800" y="42"/>
                    <a:pt x="809" y="63"/>
                  </a:cubicBezTo>
                  <a:cubicBezTo>
                    <a:pt x="826" y="101"/>
                    <a:pt x="835" y="139"/>
                    <a:pt x="812" y="188"/>
                  </a:cubicBezTo>
                  <a:close/>
                  <a:moveTo>
                    <a:pt x="3840" y="1212"/>
                  </a:moveTo>
                  <a:cubicBezTo>
                    <a:pt x="3840" y="1188"/>
                    <a:pt x="3840" y="1188"/>
                    <a:pt x="3840" y="1188"/>
                  </a:cubicBezTo>
                  <a:cubicBezTo>
                    <a:pt x="3815" y="1174"/>
                    <a:pt x="3790" y="1162"/>
                    <a:pt x="3761" y="1158"/>
                  </a:cubicBezTo>
                  <a:cubicBezTo>
                    <a:pt x="3786" y="1178"/>
                    <a:pt x="3815" y="1192"/>
                    <a:pt x="3840" y="1212"/>
                  </a:cubicBezTo>
                  <a:close/>
                  <a:moveTo>
                    <a:pt x="1082" y="1289"/>
                  </a:moveTo>
                  <a:cubicBezTo>
                    <a:pt x="1118" y="1215"/>
                    <a:pt x="1157" y="1142"/>
                    <a:pt x="1225" y="1086"/>
                  </a:cubicBezTo>
                  <a:cubicBezTo>
                    <a:pt x="1304" y="1180"/>
                    <a:pt x="1477" y="1206"/>
                    <a:pt x="1619" y="1082"/>
                  </a:cubicBezTo>
                  <a:cubicBezTo>
                    <a:pt x="1613" y="1035"/>
                    <a:pt x="1576" y="1016"/>
                    <a:pt x="1538" y="1000"/>
                  </a:cubicBezTo>
                  <a:cubicBezTo>
                    <a:pt x="1515" y="990"/>
                    <a:pt x="1490" y="985"/>
                    <a:pt x="1467" y="979"/>
                  </a:cubicBezTo>
                  <a:cubicBezTo>
                    <a:pt x="1497" y="919"/>
                    <a:pt x="1526" y="862"/>
                    <a:pt x="1556" y="804"/>
                  </a:cubicBezTo>
                  <a:cubicBezTo>
                    <a:pt x="1545" y="797"/>
                    <a:pt x="1539" y="790"/>
                    <a:pt x="1532" y="789"/>
                  </a:cubicBezTo>
                  <a:cubicBezTo>
                    <a:pt x="1469" y="782"/>
                    <a:pt x="1408" y="794"/>
                    <a:pt x="1353" y="822"/>
                  </a:cubicBezTo>
                  <a:cubicBezTo>
                    <a:pt x="1311" y="843"/>
                    <a:pt x="1286" y="885"/>
                    <a:pt x="1260" y="923"/>
                  </a:cubicBezTo>
                  <a:cubicBezTo>
                    <a:pt x="1237" y="957"/>
                    <a:pt x="1225" y="996"/>
                    <a:pt x="1219" y="1036"/>
                  </a:cubicBezTo>
                  <a:cubicBezTo>
                    <a:pt x="1216" y="1051"/>
                    <a:pt x="1214" y="1067"/>
                    <a:pt x="1191" y="1073"/>
                  </a:cubicBezTo>
                  <a:cubicBezTo>
                    <a:pt x="1210" y="1013"/>
                    <a:pt x="1203" y="957"/>
                    <a:pt x="1188" y="901"/>
                  </a:cubicBezTo>
                  <a:cubicBezTo>
                    <a:pt x="1172" y="842"/>
                    <a:pt x="1135" y="797"/>
                    <a:pt x="1093" y="753"/>
                  </a:cubicBezTo>
                  <a:cubicBezTo>
                    <a:pt x="1035" y="812"/>
                    <a:pt x="1014" y="885"/>
                    <a:pt x="1012" y="963"/>
                  </a:cubicBezTo>
                  <a:cubicBezTo>
                    <a:pt x="1010" y="1041"/>
                    <a:pt x="1032" y="1112"/>
                    <a:pt x="1092" y="1169"/>
                  </a:cubicBezTo>
                  <a:cubicBezTo>
                    <a:pt x="1010" y="1294"/>
                    <a:pt x="968" y="1427"/>
                    <a:pt x="977" y="1577"/>
                  </a:cubicBezTo>
                  <a:cubicBezTo>
                    <a:pt x="878" y="1473"/>
                    <a:pt x="811" y="1351"/>
                    <a:pt x="752" y="1221"/>
                  </a:cubicBezTo>
                  <a:cubicBezTo>
                    <a:pt x="772" y="1204"/>
                    <a:pt x="791" y="1191"/>
                    <a:pt x="807" y="1174"/>
                  </a:cubicBezTo>
                  <a:cubicBezTo>
                    <a:pt x="859" y="1120"/>
                    <a:pt x="893" y="1055"/>
                    <a:pt x="903" y="982"/>
                  </a:cubicBezTo>
                  <a:cubicBezTo>
                    <a:pt x="909" y="947"/>
                    <a:pt x="903" y="910"/>
                    <a:pt x="900" y="874"/>
                  </a:cubicBezTo>
                  <a:cubicBezTo>
                    <a:pt x="899" y="859"/>
                    <a:pt x="887" y="854"/>
                    <a:pt x="872" y="854"/>
                  </a:cubicBezTo>
                  <a:cubicBezTo>
                    <a:pt x="833" y="852"/>
                    <a:pt x="803" y="873"/>
                    <a:pt x="773" y="894"/>
                  </a:cubicBezTo>
                  <a:cubicBezTo>
                    <a:pt x="750" y="910"/>
                    <a:pt x="731" y="933"/>
                    <a:pt x="707" y="955"/>
                  </a:cubicBezTo>
                  <a:cubicBezTo>
                    <a:pt x="690" y="892"/>
                    <a:pt x="688" y="827"/>
                    <a:pt x="684" y="758"/>
                  </a:cubicBezTo>
                  <a:cubicBezTo>
                    <a:pt x="705" y="765"/>
                    <a:pt x="723" y="773"/>
                    <a:pt x="741" y="776"/>
                  </a:cubicBezTo>
                  <a:cubicBezTo>
                    <a:pt x="787" y="782"/>
                    <a:pt x="823" y="759"/>
                    <a:pt x="852" y="729"/>
                  </a:cubicBezTo>
                  <a:cubicBezTo>
                    <a:pt x="884" y="695"/>
                    <a:pt x="906" y="654"/>
                    <a:pt x="917" y="608"/>
                  </a:cubicBezTo>
                  <a:cubicBezTo>
                    <a:pt x="922" y="583"/>
                    <a:pt x="930" y="559"/>
                    <a:pt x="937" y="535"/>
                  </a:cubicBezTo>
                  <a:cubicBezTo>
                    <a:pt x="949" y="495"/>
                    <a:pt x="967" y="460"/>
                    <a:pt x="1016" y="438"/>
                  </a:cubicBezTo>
                  <a:cubicBezTo>
                    <a:pt x="968" y="424"/>
                    <a:pt x="927" y="419"/>
                    <a:pt x="890" y="433"/>
                  </a:cubicBezTo>
                  <a:cubicBezTo>
                    <a:pt x="855" y="446"/>
                    <a:pt x="825" y="474"/>
                    <a:pt x="789" y="498"/>
                  </a:cubicBezTo>
                  <a:cubicBezTo>
                    <a:pt x="772" y="400"/>
                    <a:pt x="725" y="316"/>
                    <a:pt x="659" y="236"/>
                  </a:cubicBezTo>
                  <a:cubicBezTo>
                    <a:pt x="655" y="245"/>
                    <a:pt x="651" y="249"/>
                    <a:pt x="652" y="254"/>
                  </a:cubicBezTo>
                  <a:cubicBezTo>
                    <a:pt x="658" y="305"/>
                    <a:pt x="636" y="349"/>
                    <a:pt x="619" y="395"/>
                  </a:cubicBezTo>
                  <a:cubicBezTo>
                    <a:pt x="605" y="433"/>
                    <a:pt x="587" y="469"/>
                    <a:pt x="571" y="506"/>
                  </a:cubicBezTo>
                  <a:cubicBezTo>
                    <a:pt x="543" y="501"/>
                    <a:pt x="512" y="496"/>
                    <a:pt x="481" y="489"/>
                  </a:cubicBezTo>
                  <a:cubicBezTo>
                    <a:pt x="450" y="482"/>
                    <a:pt x="420" y="473"/>
                    <a:pt x="387" y="465"/>
                  </a:cubicBezTo>
                  <a:cubicBezTo>
                    <a:pt x="367" y="541"/>
                    <a:pt x="412" y="600"/>
                    <a:pt x="455" y="658"/>
                  </a:cubicBezTo>
                  <a:cubicBezTo>
                    <a:pt x="499" y="717"/>
                    <a:pt x="556" y="758"/>
                    <a:pt x="637" y="751"/>
                  </a:cubicBezTo>
                  <a:cubicBezTo>
                    <a:pt x="636" y="794"/>
                    <a:pt x="634" y="833"/>
                    <a:pt x="635" y="872"/>
                  </a:cubicBezTo>
                  <a:cubicBezTo>
                    <a:pt x="636" y="911"/>
                    <a:pt x="640" y="950"/>
                    <a:pt x="644" y="996"/>
                  </a:cubicBezTo>
                  <a:cubicBezTo>
                    <a:pt x="548" y="918"/>
                    <a:pt x="444" y="880"/>
                    <a:pt x="322" y="909"/>
                  </a:cubicBezTo>
                  <a:cubicBezTo>
                    <a:pt x="317" y="941"/>
                    <a:pt x="332" y="969"/>
                    <a:pt x="343" y="997"/>
                  </a:cubicBezTo>
                  <a:cubicBezTo>
                    <a:pt x="369" y="1069"/>
                    <a:pt x="424" y="1117"/>
                    <a:pt x="486" y="1157"/>
                  </a:cubicBezTo>
                  <a:cubicBezTo>
                    <a:pt x="557" y="1203"/>
                    <a:pt x="636" y="1225"/>
                    <a:pt x="719" y="1247"/>
                  </a:cubicBezTo>
                  <a:cubicBezTo>
                    <a:pt x="760" y="1355"/>
                    <a:pt x="810" y="1461"/>
                    <a:pt x="878" y="1557"/>
                  </a:cubicBezTo>
                  <a:cubicBezTo>
                    <a:pt x="945" y="1652"/>
                    <a:pt x="1022" y="1740"/>
                    <a:pt x="1098" y="1835"/>
                  </a:cubicBezTo>
                  <a:cubicBezTo>
                    <a:pt x="1068" y="1826"/>
                    <a:pt x="1041" y="1817"/>
                    <a:pt x="1015" y="1809"/>
                  </a:cubicBezTo>
                  <a:cubicBezTo>
                    <a:pt x="936" y="1649"/>
                    <a:pt x="818" y="1546"/>
                    <a:pt x="631" y="1532"/>
                  </a:cubicBezTo>
                  <a:cubicBezTo>
                    <a:pt x="626" y="1593"/>
                    <a:pt x="644" y="1644"/>
                    <a:pt x="680" y="1687"/>
                  </a:cubicBezTo>
                  <a:cubicBezTo>
                    <a:pt x="713" y="1727"/>
                    <a:pt x="753" y="1762"/>
                    <a:pt x="792" y="1802"/>
                  </a:cubicBezTo>
                  <a:cubicBezTo>
                    <a:pt x="678" y="1812"/>
                    <a:pt x="580" y="1861"/>
                    <a:pt x="481" y="1920"/>
                  </a:cubicBezTo>
                  <a:cubicBezTo>
                    <a:pt x="466" y="1912"/>
                    <a:pt x="446" y="1904"/>
                    <a:pt x="429" y="1893"/>
                  </a:cubicBezTo>
                  <a:cubicBezTo>
                    <a:pt x="351" y="1849"/>
                    <a:pt x="272" y="1856"/>
                    <a:pt x="194" y="1888"/>
                  </a:cubicBezTo>
                  <a:cubicBezTo>
                    <a:pt x="163" y="1901"/>
                    <a:pt x="133" y="1917"/>
                    <a:pt x="106" y="1937"/>
                  </a:cubicBezTo>
                  <a:cubicBezTo>
                    <a:pt x="75" y="1959"/>
                    <a:pt x="80" y="1982"/>
                    <a:pt x="115" y="2000"/>
                  </a:cubicBezTo>
                  <a:cubicBezTo>
                    <a:pt x="175" y="2030"/>
                    <a:pt x="238" y="2053"/>
                    <a:pt x="307" y="2043"/>
                  </a:cubicBezTo>
                  <a:cubicBezTo>
                    <a:pt x="308" y="2043"/>
                    <a:pt x="309" y="2045"/>
                    <a:pt x="310" y="2046"/>
                  </a:cubicBezTo>
                  <a:cubicBezTo>
                    <a:pt x="283" y="2081"/>
                    <a:pt x="259" y="2121"/>
                    <a:pt x="240" y="2161"/>
                  </a:cubicBezTo>
                  <a:cubicBezTo>
                    <a:pt x="263" y="2161"/>
                    <a:pt x="263" y="2161"/>
                    <a:pt x="263" y="2161"/>
                  </a:cubicBezTo>
                  <a:cubicBezTo>
                    <a:pt x="288" y="2111"/>
                    <a:pt x="321" y="2066"/>
                    <a:pt x="362" y="2026"/>
                  </a:cubicBezTo>
                  <a:cubicBezTo>
                    <a:pt x="374" y="2013"/>
                    <a:pt x="388" y="2016"/>
                    <a:pt x="405" y="2023"/>
                  </a:cubicBezTo>
                  <a:cubicBezTo>
                    <a:pt x="373" y="2070"/>
                    <a:pt x="342" y="2115"/>
                    <a:pt x="311" y="2161"/>
                  </a:cubicBezTo>
                  <a:cubicBezTo>
                    <a:pt x="322" y="2161"/>
                    <a:pt x="322" y="2161"/>
                    <a:pt x="322" y="2161"/>
                  </a:cubicBezTo>
                  <a:cubicBezTo>
                    <a:pt x="356" y="2122"/>
                    <a:pt x="390" y="2083"/>
                    <a:pt x="430" y="2037"/>
                  </a:cubicBezTo>
                  <a:cubicBezTo>
                    <a:pt x="433" y="2088"/>
                    <a:pt x="418" y="2127"/>
                    <a:pt x="395" y="2161"/>
                  </a:cubicBezTo>
                  <a:cubicBezTo>
                    <a:pt x="421" y="2161"/>
                    <a:pt x="421" y="2161"/>
                    <a:pt x="421" y="2161"/>
                  </a:cubicBezTo>
                  <a:cubicBezTo>
                    <a:pt x="426" y="2153"/>
                    <a:pt x="431" y="2146"/>
                    <a:pt x="437" y="2139"/>
                  </a:cubicBezTo>
                  <a:cubicBezTo>
                    <a:pt x="437" y="2138"/>
                    <a:pt x="439" y="2139"/>
                    <a:pt x="444" y="2138"/>
                  </a:cubicBezTo>
                  <a:cubicBezTo>
                    <a:pt x="446" y="2146"/>
                    <a:pt x="449" y="2153"/>
                    <a:pt x="451" y="2161"/>
                  </a:cubicBezTo>
                  <a:cubicBezTo>
                    <a:pt x="472" y="2161"/>
                    <a:pt x="472" y="2161"/>
                    <a:pt x="472" y="2161"/>
                  </a:cubicBezTo>
                  <a:cubicBezTo>
                    <a:pt x="469" y="2146"/>
                    <a:pt x="467" y="2132"/>
                    <a:pt x="467" y="2120"/>
                  </a:cubicBezTo>
                  <a:cubicBezTo>
                    <a:pt x="467" y="2088"/>
                    <a:pt x="463" y="2049"/>
                    <a:pt x="503" y="2027"/>
                  </a:cubicBezTo>
                  <a:cubicBezTo>
                    <a:pt x="525" y="2066"/>
                    <a:pt x="525" y="2108"/>
                    <a:pt x="542" y="2146"/>
                  </a:cubicBezTo>
                  <a:cubicBezTo>
                    <a:pt x="555" y="2104"/>
                    <a:pt x="533" y="2064"/>
                    <a:pt x="532" y="2021"/>
                  </a:cubicBezTo>
                  <a:cubicBezTo>
                    <a:pt x="562" y="2031"/>
                    <a:pt x="584" y="2049"/>
                    <a:pt x="594" y="2076"/>
                  </a:cubicBezTo>
                  <a:cubicBezTo>
                    <a:pt x="605" y="2104"/>
                    <a:pt x="611" y="2133"/>
                    <a:pt x="612" y="2161"/>
                  </a:cubicBezTo>
                  <a:cubicBezTo>
                    <a:pt x="634" y="2161"/>
                    <a:pt x="634" y="2161"/>
                    <a:pt x="634" y="2161"/>
                  </a:cubicBezTo>
                  <a:cubicBezTo>
                    <a:pt x="634" y="2159"/>
                    <a:pt x="633" y="2158"/>
                    <a:pt x="633" y="2157"/>
                  </a:cubicBezTo>
                  <a:cubicBezTo>
                    <a:pt x="632" y="2075"/>
                    <a:pt x="595" y="2009"/>
                    <a:pt x="525" y="1954"/>
                  </a:cubicBezTo>
                  <a:cubicBezTo>
                    <a:pt x="629" y="1898"/>
                    <a:pt x="732" y="1862"/>
                    <a:pt x="850" y="1864"/>
                  </a:cubicBezTo>
                  <a:cubicBezTo>
                    <a:pt x="765" y="1944"/>
                    <a:pt x="729" y="2037"/>
                    <a:pt x="749" y="2149"/>
                  </a:cubicBezTo>
                  <a:cubicBezTo>
                    <a:pt x="853" y="2178"/>
                    <a:pt x="1017" y="2048"/>
                    <a:pt x="1024" y="1886"/>
                  </a:cubicBezTo>
                  <a:cubicBezTo>
                    <a:pt x="1101" y="1909"/>
                    <a:pt x="1170" y="1941"/>
                    <a:pt x="1222" y="2003"/>
                  </a:cubicBezTo>
                  <a:cubicBezTo>
                    <a:pt x="1238" y="2022"/>
                    <a:pt x="1251" y="2043"/>
                    <a:pt x="1279" y="2048"/>
                  </a:cubicBezTo>
                  <a:cubicBezTo>
                    <a:pt x="1287" y="2050"/>
                    <a:pt x="1294" y="2059"/>
                    <a:pt x="1300" y="2066"/>
                  </a:cubicBezTo>
                  <a:cubicBezTo>
                    <a:pt x="1320" y="2097"/>
                    <a:pt x="1339" y="2128"/>
                    <a:pt x="1356" y="2161"/>
                  </a:cubicBezTo>
                  <a:cubicBezTo>
                    <a:pt x="1383" y="2161"/>
                    <a:pt x="1383" y="2161"/>
                    <a:pt x="1383" y="2161"/>
                  </a:cubicBezTo>
                  <a:cubicBezTo>
                    <a:pt x="1379" y="2144"/>
                    <a:pt x="1379" y="2126"/>
                    <a:pt x="1386" y="2105"/>
                  </a:cubicBezTo>
                  <a:cubicBezTo>
                    <a:pt x="1363" y="2119"/>
                    <a:pt x="1352" y="2113"/>
                    <a:pt x="1344" y="2096"/>
                  </a:cubicBezTo>
                  <a:cubicBezTo>
                    <a:pt x="1338" y="2083"/>
                    <a:pt x="1327" y="2070"/>
                    <a:pt x="1323" y="2056"/>
                  </a:cubicBezTo>
                  <a:cubicBezTo>
                    <a:pt x="1316" y="2033"/>
                    <a:pt x="1303" y="2020"/>
                    <a:pt x="1277" y="2019"/>
                  </a:cubicBezTo>
                  <a:cubicBezTo>
                    <a:pt x="1274" y="1974"/>
                    <a:pt x="1241" y="1957"/>
                    <a:pt x="1208" y="1941"/>
                  </a:cubicBezTo>
                  <a:cubicBezTo>
                    <a:pt x="1151" y="1913"/>
                    <a:pt x="1095" y="1881"/>
                    <a:pt x="1033" y="1863"/>
                  </a:cubicBezTo>
                  <a:cubicBezTo>
                    <a:pt x="1016" y="1858"/>
                    <a:pt x="1008" y="1851"/>
                    <a:pt x="1016" y="1834"/>
                  </a:cubicBezTo>
                  <a:cubicBezTo>
                    <a:pt x="1087" y="1842"/>
                    <a:pt x="1137" y="1894"/>
                    <a:pt x="1201" y="1919"/>
                  </a:cubicBezTo>
                  <a:cubicBezTo>
                    <a:pt x="1199" y="1908"/>
                    <a:pt x="1196" y="1900"/>
                    <a:pt x="1190" y="1893"/>
                  </a:cubicBezTo>
                  <a:cubicBezTo>
                    <a:pt x="1126" y="1821"/>
                    <a:pt x="1063" y="1749"/>
                    <a:pt x="998" y="1679"/>
                  </a:cubicBezTo>
                  <a:cubicBezTo>
                    <a:pt x="934" y="1610"/>
                    <a:pt x="883" y="1534"/>
                    <a:pt x="837" y="1453"/>
                  </a:cubicBezTo>
                  <a:cubicBezTo>
                    <a:pt x="829" y="1438"/>
                    <a:pt x="822" y="1421"/>
                    <a:pt x="814" y="1405"/>
                  </a:cubicBezTo>
                  <a:cubicBezTo>
                    <a:pt x="840" y="1432"/>
                    <a:pt x="857" y="1464"/>
                    <a:pt x="878" y="1494"/>
                  </a:cubicBezTo>
                  <a:cubicBezTo>
                    <a:pt x="950" y="1593"/>
                    <a:pt x="1030" y="1687"/>
                    <a:pt x="1112" y="1778"/>
                  </a:cubicBezTo>
                  <a:cubicBezTo>
                    <a:pt x="1180" y="1852"/>
                    <a:pt x="1250" y="1925"/>
                    <a:pt x="1319" y="1998"/>
                  </a:cubicBezTo>
                  <a:cubicBezTo>
                    <a:pt x="1365" y="2048"/>
                    <a:pt x="1404" y="2102"/>
                    <a:pt x="1437" y="2161"/>
                  </a:cubicBezTo>
                  <a:cubicBezTo>
                    <a:pt x="1461" y="2161"/>
                    <a:pt x="1461" y="2161"/>
                    <a:pt x="1461" y="2161"/>
                  </a:cubicBezTo>
                  <a:cubicBezTo>
                    <a:pt x="1425" y="2096"/>
                    <a:pt x="1381" y="2036"/>
                    <a:pt x="1330" y="1980"/>
                  </a:cubicBezTo>
                  <a:cubicBezTo>
                    <a:pt x="1321" y="1970"/>
                    <a:pt x="1314" y="1958"/>
                    <a:pt x="1303" y="1945"/>
                  </a:cubicBezTo>
                  <a:cubicBezTo>
                    <a:pt x="1313" y="1940"/>
                    <a:pt x="1320" y="1937"/>
                    <a:pt x="1327" y="1935"/>
                  </a:cubicBezTo>
                  <a:cubicBezTo>
                    <a:pt x="1406" y="1911"/>
                    <a:pt x="1449" y="1851"/>
                    <a:pt x="1476" y="1780"/>
                  </a:cubicBezTo>
                  <a:cubicBezTo>
                    <a:pt x="1490" y="1742"/>
                    <a:pt x="1495" y="1698"/>
                    <a:pt x="1498" y="1657"/>
                  </a:cubicBezTo>
                  <a:cubicBezTo>
                    <a:pt x="1500" y="1627"/>
                    <a:pt x="1492" y="1596"/>
                    <a:pt x="1489" y="1566"/>
                  </a:cubicBezTo>
                  <a:cubicBezTo>
                    <a:pt x="1437" y="1562"/>
                    <a:pt x="1406" y="1597"/>
                    <a:pt x="1366" y="1620"/>
                  </a:cubicBezTo>
                  <a:cubicBezTo>
                    <a:pt x="1352" y="1517"/>
                    <a:pt x="1304" y="1433"/>
                    <a:pt x="1242" y="1352"/>
                  </a:cubicBezTo>
                  <a:cubicBezTo>
                    <a:pt x="1235" y="1356"/>
                    <a:pt x="1227" y="1358"/>
                    <a:pt x="1222" y="1363"/>
                  </a:cubicBezTo>
                  <a:cubicBezTo>
                    <a:pt x="1162" y="1434"/>
                    <a:pt x="1122" y="1510"/>
                    <a:pt x="1130" y="1608"/>
                  </a:cubicBezTo>
                  <a:cubicBezTo>
                    <a:pt x="1135" y="1669"/>
                    <a:pt x="1137" y="1730"/>
                    <a:pt x="1157" y="1789"/>
                  </a:cubicBezTo>
                  <a:cubicBezTo>
                    <a:pt x="1071" y="1703"/>
                    <a:pt x="1019" y="1605"/>
                    <a:pt x="1035" y="1479"/>
                  </a:cubicBezTo>
                  <a:cubicBezTo>
                    <a:pt x="1043" y="1414"/>
                    <a:pt x="1053" y="1348"/>
                    <a:pt x="1082" y="1289"/>
                  </a:cubicBezTo>
                  <a:close/>
                  <a:moveTo>
                    <a:pt x="1599" y="1071"/>
                  </a:moveTo>
                  <a:cubicBezTo>
                    <a:pt x="1540" y="1123"/>
                    <a:pt x="1475" y="1148"/>
                    <a:pt x="1401" y="1146"/>
                  </a:cubicBezTo>
                  <a:cubicBezTo>
                    <a:pt x="1366" y="1145"/>
                    <a:pt x="1330" y="1138"/>
                    <a:pt x="1305" y="1100"/>
                  </a:cubicBezTo>
                  <a:cubicBezTo>
                    <a:pt x="1363" y="1089"/>
                    <a:pt x="1421" y="1094"/>
                    <a:pt x="1473" y="1066"/>
                  </a:cubicBezTo>
                  <a:cubicBezTo>
                    <a:pt x="1434" y="1067"/>
                    <a:pt x="1394" y="1067"/>
                    <a:pt x="1346" y="1068"/>
                  </a:cubicBezTo>
                  <a:cubicBezTo>
                    <a:pt x="1383" y="1044"/>
                    <a:pt x="1412" y="1025"/>
                    <a:pt x="1442" y="1005"/>
                  </a:cubicBezTo>
                  <a:cubicBezTo>
                    <a:pt x="1445" y="1003"/>
                    <a:pt x="1450" y="1004"/>
                    <a:pt x="1454" y="1004"/>
                  </a:cubicBezTo>
                  <a:cubicBezTo>
                    <a:pt x="1509" y="1008"/>
                    <a:pt x="1559" y="1023"/>
                    <a:pt x="1599" y="1071"/>
                  </a:cubicBezTo>
                  <a:close/>
                  <a:moveTo>
                    <a:pt x="1278" y="932"/>
                  </a:moveTo>
                  <a:cubicBezTo>
                    <a:pt x="1310" y="881"/>
                    <a:pt x="1347" y="837"/>
                    <a:pt x="1410" y="824"/>
                  </a:cubicBezTo>
                  <a:cubicBezTo>
                    <a:pt x="1446" y="817"/>
                    <a:pt x="1482" y="802"/>
                    <a:pt x="1529" y="810"/>
                  </a:cubicBezTo>
                  <a:cubicBezTo>
                    <a:pt x="1495" y="862"/>
                    <a:pt x="1483" y="920"/>
                    <a:pt x="1443" y="965"/>
                  </a:cubicBezTo>
                  <a:cubicBezTo>
                    <a:pt x="1406" y="1009"/>
                    <a:pt x="1365" y="1039"/>
                    <a:pt x="1297" y="1025"/>
                  </a:cubicBezTo>
                  <a:cubicBezTo>
                    <a:pt x="1307" y="1008"/>
                    <a:pt x="1314" y="994"/>
                    <a:pt x="1323" y="982"/>
                  </a:cubicBezTo>
                  <a:cubicBezTo>
                    <a:pt x="1332" y="970"/>
                    <a:pt x="1344" y="960"/>
                    <a:pt x="1355" y="949"/>
                  </a:cubicBezTo>
                  <a:cubicBezTo>
                    <a:pt x="1364" y="939"/>
                    <a:pt x="1374" y="929"/>
                    <a:pt x="1383" y="920"/>
                  </a:cubicBezTo>
                  <a:cubicBezTo>
                    <a:pt x="1333" y="934"/>
                    <a:pt x="1302" y="971"/>
                    <a:pt x="1272" y="1010"/>
                  </a:cubicBezTo>
                  <a:cubicBezTo>
                    <a:pt x="1255" y="979"/>
                    <a:pt x="1264" y="954"/>
                    <a:pt x="1278" y="932"/>
                  </a:cubicBezTo>
                  <a:close/>
                  <a:moveTo>
                    <a:pt x="1092" y="1084"/>
                  </a:moveTo>
                  <a:cubicBezTo>
                    <a:pt x="1060" y="1069"/>
                    <a:pt x="1049" y="1049"/>
                    <a:pt x="1042" y="1026"/>
                  </a:cubicBezTo>
                  <a:cubicBezTo>
                    <a:pt x="1029" y="977"/>
                    <a:pt x="1033" y="929"/>
                    <a:pt x="1045" y="881"/>
                  </a:cubicBezTo>
                  <a:cubicBezTo>
                    <a:pt x="1054" y="845"/>
                    <a:pt x="1066" y="812"/>
                    <a:pt x="1097" y="784"/>
                  </a:cubicBezTo>
                  <a:cubicBezTo>
                    <a:pt x="1115" y="810"/>
                    <a:pt x="1133" y="833"/>
                    <a:pt x="1147" y="858"/>
                  </a:cubicBezTo>
                  <a:cubicBezTo>
                    <a:pt x="1175" y="907"/>
                    <a:pt x="1185" y="960"/>
                    <a:pt x="1178" y="1015"/>
                  </a:cubicBezTo>
                  <a:cubicBezTo>
                    <a:pt x="1174" y="1047"/>
                    <a:pt x="1163" y="1077"/>
                    <a:pt x="1126" y="1092"/>
                  </a:cubicBezTo>
                  <a:cubicBezTo>
                    <a:pt x="1106" y="1045"/>
                    <a:pt x="1120" y="991"/>
                    <a:pt x="1090" y="949"/>
                  </a:cubicBezTo>
                  <a:cubicBezTo>
                    <a:pt x="1091" y="992"/>
                    <a:pt x="1091" y="1035"/>
                    <a:pt x="1092" y="1084"/>
                  </a:cubicBezTo>
                  <a:close/>
                  <a:moveTo>
                    <a:pt x="805" y="545"/>
                  </a:moveTo>
                  <a:cubicBezTo>
                    <a:pt x="810" y="497"/>
                    <a:pt x="850" y="480"/>
                    <a:pt x="883" y="459"/>
                  </a:cubicBezTo>
                  <a:cubicBezTo>
                    <a:pt x="901" y="447"/>
                    <a:pt x="922" y="439"/>
                    <a:pt x="947" y="449"/>
                  </a:cubicBezTo>
                  <a:cubicBezTo>
                    <a:pt x="931" y="494"/>
                    <a:pt x="914" y="534"/>
                    <a:pt x="904" y="576"/>
                  </a:cubicBezTo>
                  <a:cubicBezTo>
                    <a:pt x="895" y="611"/>
                    <a:pt x="876" y="640"/>
                    <a:pt x="855" y="668"/>
                  </a:cubicBezTo>
                  <a:cubicBezTo>
                    <a:pt x="839" y="690"/>
                    <a:pt x="816" y="704"/>
                    <a:pt x="784" y="702"/>
                  </a:cubicBezTo>
                  <a:cubicBezTo>
                    <a:pt x="799" y="676"/>
                    <a:pt x="813" y="654"/>
                    <a:pt x="827" y="631"/>
                  </a:cubicBezTo>
                  <a:cubicBezTo>
                    <a:pt x="809" y="643"/>
                    <a:pt x="795" y="658"/>
                    <a:pt x="780" y="672"/>
                  </a:cubicBezTo>
                  <a:cubicBezTo>
                    <a:pt x="766" y="686"/>
                    <a:pt x="751" y="703"/>
                    <a:pt x="725" y="694"/>
                  </a:cubicBezTo>
                  <a:cubicBezTo>
                    <a:pt x="742" y="670"/>
                    <a:pt x="758" y="648"/>
                    <a:pt x="772" y="624"/>
                  </a:cubicBezTo>
                  <a:cubicBezTo>
                    <a:pt x="787" y="599"/>
                    <a:pt x="780" y="565"/>
                    <a:pt x="805" y="545"/>
                  </a:cubicBezTo>
                  <a:close/>
                  <a:moveTo>
                    <a:pt x="516" y="688"/>
                  </a:moveTo>
                  <a:cubicBezTo>
                    <a:pt x="464" y="643"/>
                    <a:pt x="427" y="588"/>
                    <a:pt x="405" y="523"/>
                  </a:cubicBezTo>
                  <a:cubicBezTo>
                    <a:pt x="403" y="515"/>
                    <a:pt x="404" y="505"/>
                    <a:pt x="404" y="499"/>
                  </a:cubicBezTo>
                  <a:cubicBezTo>
                    <a:pt x="438" y="505"/>
                    <a:pt x="471" y="511"/>
                    <a:pt x="503" y="514"/>
                  </a:cubicBezTo>
                  <a:cubicBezTo>
                    <a:pt x="532" y="517"/>
                    <a:pt x="557" y="526"/>
                    <a:pt x="574" y="543"/>
                  </a:cubicBezTo>
                  <a:cubicBezTo>
                    <a:pt x="579" y="575"/>
                    <a:pt x="583" y="603"/>
                    <a:pt x="587" y="634"/>
                  </a:cubicBezTo>
                  <a:cubicBezTo>
                    <a:pt x="560" y="618"/>
                    <a:pt x="537" y="605"/>
                    <a:pt x="513" y="591"/>
                  </a:cubicBezTo>
                  <a:cubicBezTo>
                    <a:pt x="540" y="625"/>
                    <a:pt x="580" y="645"/>
                    <a:pt x="593" y="689"/>
                  </a:cubicBezTo>
                  <a:cubicBezTo>
                    <a:pt x="560" y="709"/>
                    <a:pt x="541" y="709"/>
                    <a:pt x="516" y="688"/>
                  </a:cubicBezTo>
                  <a:close/>
                  <a:moveTo>
                    <a:pt x="642" y="648"/>
                  </a:moveTo>
                  <a:cubicBezTo>
                    <a:pt x="640" y="646"/>
                    <a:pt x="638" y="644"/>
                    <a:pt x="636" y="642"/>
                  </a:cubicBezTo>
                  <a:cubicBezTo>
                    <a:pt x="594" y="581"/>
                    <a:pt x="587" y="516"/>
                    <a:pt x="619" y="448"/>
                  </a:cubicBezTo>
                  <a:cubicBezTo>
                    <a:pt x="641" y="400"/>
                    <a:pt x="666" y="353"/>
                    <a:pt x="677" y="295"/>
                  </a:cubicBezTo>
                  <a:cubicBezTo>
                    <a:pt x="694" y="322"/>
                    <a:pt x="713" y="348"/>
                    <a:pt x="727" y="376"/>
                  </a:cubicBezTo>
                  <a:cubicBezTo>
                    <a:pt x="752" y="428"/>
                    <a:pt x="769" y="482"/>
                    <a:pt x="769" y="541"/>
                  </a:cubicBezTo>
                  <a:cubicBezTo>
                    <a:pt x="768" y="609"/>
                    <a:pt x="746" y="641"/>
                    <a:pt x="685" y="657"/>
                  </a:cubicBezTo>
                  <a:cubicBezTo>
                    <a:pt x="690" y="610"/>
                    <a:pt x="700" y="564"/>
                    <a:pt x="688" y="518"/>
                  </a:cubicBezTo>
                  <a:cubicBezTo>
                    <a:pt x="676" y="562"/>
                    <a:pt x="677" y="610"/>
                    <a:pt x="654" y="651"/>
                  </a:cubicBezTo>
                  <a:cubicBezTo>
                    <a:pt x="648" y="649"/>
                    <a:pt x="645" y="649"/>
                    <a:pt x="642" y="648"/>
                  </a:cubicBezTo>
                  <a:close/>
                  <a:moveTo>
                    <a:pt x="675" y="1129"/>
                  </a:moveTo>
                  <a:cubicBezTo>
                    <a:pt x="632" y="1105"/>
                    <a:pt x="591" y="1083"/>
                    <a:pt x="551" y="1061"/>
                  </a:cubicBezTo>
                  <a:cubicBezTo>
                    <a:pt x="550" y="1063"/>
                    <a:pt x="548" y="1066"/>
                    <a:pt x="547" y="1068"/>
                  </a:cubicBezTo>
                  <a:cubicBezTo>
                    <a:pt x="584" y="1096"/>
                    <a:pt x="620" y="1125"/>
                    <a:pt x="657" y="1153"/>
                  </a:cubicBezTo>
                  <a:cubicBezTo>
                    <a:pt x="630" y="1176"/>
                    <a:pt x="584" y="1178"/>
                    <a:pt x="514" y="1147"/>
                  </a:cubicBezTo>
                  <a:cubicBezTo>
                    <a:pt x="422" y="1105"/>
                    <a:pt x="366" y="1031"/>
                    <a:pt x="345" y="928"/>
                  </a:cubicBezTo>
                  <a:cubicBezTo>
                    <a:pt x="462" y="897"/>
                    <a:pt x="596" y="959"/>
                    <a:pt x="658" y="1048"/>
                  </a:cubicBezTo>
                  <a:cubicBezTo>
                    <a:pt x="673" y="1070"/>
                    <a:pt x="683" y="1097"/>
                    <a:pt x="675" y="1129"/>
                  </a:cubicBezTo>
                  <a:close/>
                  <a:moveTo>
                    <a:pt x="679" y="1020"/>
                  </a:moveTo>
                  <a:cubicBezTo>
                    <a:pt x="655" y="949"/>
                    <a:pt x="652" y="880"/>
                    <a:pt x="660" y="810"/>
                  </a:cubicBezTo>
                  <a:cubicBezTo>
                    <a:pt x="687" y="930"/>
                    <a:pt x="693" y="985"/>
                    <a:pt x="679" y="1020"/>
                  </a:cubicBezTo>
                  <a:close/>
                  <a:moveTo>
                    <a:pt x="720" y="989"/>
                  </a:moveTo>
                  <a:cubicBezTo>
                    <a:pt x="729" y="972"/>
                    <a:pt x="738" y="954"/>
                    <a:pt x="751" y="940"/>
                  </a:cubicBezTo>
                  <a:cubicBezTo>
                    <a:pt x="783" y="906"/>
                    <a:pt x="820" y="879"/>
                    <a:pt x="870" y="874"/>
                  </a:cubicBezTo>
                  <a:cubicBezTo>
                    <a:pt x="915" y="968"/>
                    <a:pt x="845" y="1144"/>
                    <a:pt x="763" y="1146"/>
                  </a:cubicBezTo>
                  <a:cubicBezTo>
                    <a:pt x="753" y="1085"/>
                    <a:pt x="788" y="1034"/>
                    <a:pt x="805" y="972"/>
                  </a:cubicBezTo>
                  <a:cubicBezTo>
                    <a:pt x="762" y="1016"/>
                    <a:pt x="756" y="1070"/>
                    <a:pt x="734" y="1119"/>
                  </a:cubicBezTo>
                  <a:cubicBezTo>
                    <a:pt x="698" y="1075"/>
                    <a:pt x="698" y="1033"/>
                    <a:pt x="720" y="989"/>
                  </a:cubicBezTo>
                  <a:close/>
                  <a:moveTo>
                    <a:pt x="110" y="1967"/>
                  </a:moveTo>
                  <a:cubicBezTo>
                    <a:pt x="161" y="1899"/>
                    <a:pt x="320" y="1875"/>
                    <a:pt x="383" y="1923"/>
                  </a:cubicBezTo>
                  <a:cubicBezTo>
                    <a:pt x="335" y="1930"/>
                    <a:pt x="285" y="1936"/>
                    <a:pt x="236" y="1943"/>
                  </a:cubicBezTo>
                  <a:cubicBezTo>
                    <a:pt x="236" y="1946"/>
                    <a:pt x="236" y="1948"/>
                    <a:pt x="236" y="1951"/>
                  </a:cubicBezTo>
                  <a:cubicBezTo>
                    <a:pt x="291" y="1956"/>
                    <a:pt x="347" y="1936"/>
                    <a:pt x="403" y="1954"/>
                  </a:cubicBezTo>
                  <a:cubicBezTo>
                    <a:pt x="319" y="2053"/>
                    <a:pt x="201" y="2037"/>
                    <a:pt x="110" y="1967"/>
                  </a:cubicBezTo>
                  <a:close/>
                  <a:moveTo>
                    <a:pt x="649" y="1555"/>
                  </a:moveTo>
                  <a:cubicBezTo>
                    <a:pt x="656" y="1555"/>
                    <a:pt x="663" y="1554"/>
                    <a:pt x="670" y="1555"/>
                  </a:cubicBezTo>
                  <a:cubicBezTo>
                    <a:pt x="681" y="1556"/>
                    <a:pt x="692" y="1558"/>
                    <a:pt x="703" y="1560"/>
                  </a:cubicBezTo>
                  <a:cubicBezTo>
                    <a:pt x="797" y="1581"/>
                    <a:pt x="866" y="1637"/>
                    <a:pt x="917" y="1716"/>
                  </a:cubicBezTo>
                  <a:cubicBezTo>
                    <a:pt x="924" y="1727"/>
                    <a:pt x="925" y="1742"/>
                    <a:pt x="929" y="1756"/>
                  </a:cubicBezTo>
                  <a:cubicBezTo>
                    <a:pt x="927" y="1757"/>
                    <a:pt x="924" y="1758"/>
                    <a:pt x="922" y="1759"/>
                  </a:cubicBezTo>
                  <a:cubicBezTo>
                    <a:pt x="872" y="1725"/>
                    <a:pt x="822" y="1691"/>
                    <a:pt x="771" y="1657"/>
                  </a:cubicBezTo>
                  <a:cubicBezTo>
                    <a:pt x="810" y="1714"/>
                    <a:pt x="877" y="1739"/>
                    <a:pt x="919" y="1799"/>
                  </a:cubicBezTo>
                  <a:cubicBezTo>
                    <a:pt x="798" y="1814"/>
                    <a:pt x="651" y="1668"/>
                    <a:pt x="649" y="1555"/>
                  </a:cubicBezTo>
                  <a:close/>
                  <a:moveTo>
                    <a:pt x="702" y="1860"/>
                  </a:moveTo>
                  <a:cubicBezTo>
                    <a:pt x="649" y="1873"/>
                    <a:pt x="599" y="1895"/>
                    <a:pt x="541" y="1915"/>
                  </a:cubicBezTo>
                  <a:cubicBezTo>
                    <a:pt x="622" y="1854"/>
                    <a:pt x="803" y="1801"/>
                    <a:pt x="864" y="1834"/>
                  </a:cubicBezTo>
                  <a:cubicBezTo>
                    <a:pt x="811" y="1842"/>
                    <a:pt x="756" y="1847"/>
                    <a:pt x="702" y="1860"/>
                  </a:cubicBezTo>
                  <a:close/>
                  <a:moveTo>
                    <a:pt x="941" y="2041"/>
                  </a:moveTo>
                  <a:cubicBezTo>
                    <a:pt x="899" y="2100"/>
                    <a:pt x="835" y="2121"/>
                    <a:pt x="768" y="2137"/>
                  </a:cubicBezTo>
                  <a:cubicBezTo>
                    <a:pt x="752" y="2030"/>
                    <a:pt x="812" y="1900"/>
                    <a:pt x="886" y="1877"/>
                  </a:cubicBezTo>
                  <a:cubicBezTo>
                    <a:pt x="901" y="1880"/>
                    <a:pt x="916" y="1882"/>
                    <a:pt x="932" y="1886"/>
                  </a:cubicBezTo>
                  <a:cubicBezTo>
                    <a:pt x="917" y="1940"/>
                    <a:pt x="879" y="1978"/>
                    <a:pt x="851" y="2027"/>
                  </a:cubicBezTo>
                  <a:cubicBezTo>
                    <a:pt x="891" y="2002"/>
                    <a:pt x="925" y="1962"/>
                    <a:pt x="953" y="1907"/>
                  </a:cubicBezTo>
                  <a:cubicBezTo>
                    <a:pt x="971" y="1960"/>
                    <a:pt x="968" y="2002"/>
                    <a:pt x="941" y="2041"/>
                  </a:cubicBezTo>
                  <a:close/>
                  <a:moveTo>
                    <a:pt x="1413" y="1690"/>
                  </a:moveTo>
                  <a:cubicBezTo>
                    <a:pt x="1401" y="1713"/>
                    <a:pt x="1393" y="1729"/>
                    <a:pt x="1384" y="1746"/>
                  </a:cubicBezTo>
                  <a:cubicBezTo>
                    <a:pt x="1358" y="1660"/>
                    <a:pt x="1384" y="1612"/>
                    <a:pt x="1468" y="1588"/>
                  </a:cubicBezTo>
                  <a:cubicBezTo>
                    <a:pt x="1483" y="1633"/>
                    <a:pt x="1481" y="1680"/>
                    <a:pt x="1467" y="1738"/>
                  </a:cubicBezTo>
                  <a:cubicBezTo>
                    <a:pt x="1457" y="1777"/>
                    <a:pt x="1445" y="1814"/>
                    <a:pt x="1416" y="1842"/>
                  </a:cubicBezTo>
                  <a:cubicBezTo>
                    <a:pt x="1393" y="1865"/>
                    <a:pt x="1377" y="1870"/>
                    <a:pt x="1347" y="1863"/>
                  </a:cubicBezTo>
                  <a:cubicBezTo>
                    <a:pt x="1360" y="1805"/>
                    <a:pt x="1417" y="1764"/>
                    <a:pt x="1413" y="1690"/>
                  </a:cubicBezTo>
                  <a:close/>
                  <a:moveTo>
                    <a:pt x="1154" y="1679"/>
                  </a:moveTo>
                  <a:cubicBezTo>
                    <a:pt x="1151" y="1656"/>
                    <a:pt x="1152" y="1632"/>
                    <a:pt x="1149" y="1608"/>
                  </a:cubicBezTo>
                  <a:cubicBezTo>
                    <a:pt x="1141" y="1518"/>
                    <a:pt x="1180" y="1447"/>
                    <a:pt x="1235" y="1377"/>
                  </a:cubicBezTo>
                  <a:cubicBezTo>
                    <a:pt x="1255" y="1404"/>
                    <a:pt x="1274" y="1428"/>
                    <a:pt x="1289" y="1454"/>
                  </a:cubicBezTo>
                  <a:cubicBezTo>
                    <a:pt x="1345" y="1550"/>
                    <a:pt x="1359" y="1654"/>
                    <a:pt x="1338" y="1761"/>
                  </a:cubicBezTo>
                  <a:cubicBezTo>
                    <a:pt x="1333" y="1787"/>
                    <a:pt x="1315" y="1809"/>
                    <a:pt x="1282" y="1815"/>
                  </a:cubicBezTo>
                  <a:cubicBezTo>
                    <a:pt x="1262" y="1748"/>
                    <a:pt x="1241" y="1681"/>
                    <a:pt x="1236" y="1601"/>
                  </a:cubicBezTo>
                  <a:cubicBezTo>
                    <a:pt x="1231" y="1619"/>
                    <a:pt x="1226" y="1629"/>
                    <a:pt x="1227" y="1637"/>
                  </a:cubicBezTo>
                  <a:cubicBezTo>
                    <a:pt x="1233" y="1698"/>
                    <a:pt x="1241" y="1758"/>
                    <a:pt x="1250" y="1824"/>
                  </a:cubicBezTo>
                  <a:cubicBezTo>
                    <a:pt x="1241" y="1819"/>
                    <a:pt x="1233" y="1817"/>
                    <a:pt x="1227" y="1812"/>
                  </a:cubicBezTo>
                  <a:cubicBezTo>
                    <a:pt x="1188" y="1776"/>
                    <a:pt x="1161" y="1733"/>
                    <a:pt x="1154" y="1679"/>
                  </a:cubicBezTo>
                  <a:close/>
                  <a:moveTo>
                    <a:pt x="1013" y="1455"/>
                  </a:moveTo>
                  <a:cubicBezTo>
                    <a:pt x="1010" y="1402"/>
                    <a:pt x="1029" y="1332"/>
                    <a:pt x="1053" y="1293"/>
                  </a:cubicBezTo>
                  <a:cubicBezTo>
                    <a:pt x="1039" y="1350"/>
                    <a:pt x="1026" y="1403"/>
                    <a:pt x="1013" y="1455"/>
                  </a:cubicBezTo>
                  <a:close/>
                  <a:moveTo>
                    <a:pt x="164" y="262"/>
                  </a:moveTo>
                  <a:cubicBezTo>
                    <a:pt x="177" y="260"/>
                    <a:pt x="186" y="261"/>
                    <a:pt x="192" y="257"/>
                  </a:cubicBezTo>
                  <a:cubicBezTo>
                    <a:pt x="245" y="221"/>
                    <a:pt x="283" y="172"/>
                    <a:pt x="307" y="115"/>
                  </a:cubicBezTo>
                  <a:cubicBezTo>
                    <a:pt x="322" y="79"/>
                    <a:pt x="319" y="39"/>
                    <a:pt x="314" y="0"/>
                  </a:cubicBezTo>
                  <a:cubicBezTo>
                    <a:pt x="294" y="0"/>
                    <a:pt x="294" y="0"/>
                    <a:pt x="294" y="0"/>
                  </a:cubicBezTo>
                  <a:cubicBezTo>
                    <a:pt x="301" y="53"/>
                    <a:pt x="298" y="105"/>
                    <a:pt x="262" y="151"/>
                  </a:cubicBezTo>
                  <a:cubicBezTo>
                    <a:pt x="239" y="180"/>
                    <a:pt x="222" y="214"/>
                    <a:pt x="181" y="239"/>
                  </a:cubicBezTo>
                  <a:cubicBezTo>
                    <a:pt x="172" y="178"/>
                    <a:pt x="144" y="126"/>
                    <a:pt x="145" y="66"/>
                  </a:cubicBezTo>
                  <a:cubicBezTo>
                    <a:pt x="145" y="42"/>
                    <a:pt x="147" y="20"/>
                    <a:pt x="153" y="0"/>
                  </a:cubicBezTo>
                  <a:cubicBezTo>
                    <a:pt x="130" y="0"/>
                    <a:pt x="130" y="0"/>
                    <a:pt x="130" y="0"/>
                  </a:cubicBezTo>
                  <a:cubicBezTo>
                    <a:pt x="126" y="12"/>
                    <a:pt x="123" y="23"/>
                    <a:pt x="119" y="34"/>
                  </a:cubicBezTo>
                  <a:cubicBezTo>
                    <a:pt x="118" y="38"/>
                    <a:pt x="114" y="41"/>
                    <a:pt x="111" y="43"/>
                  </a:cubicBezTo>
                  <a:cubicBezTo>
                    <a:pt x="77" y="68"/>
                    <a:pt x="42" y="86"/>
                    <a:pt x="0" y="89"/>
                  </a:cubicBezTo>
                  <a:cubicBezTo>
                    <a:pt x="0" y="112"/>
                    <a:pt x="0" y="112"/>
                    <a:pt x="0" y="112"/>
                  </a:cubicBezTo>
                  <a:cubicBezTo>
                    <a:pt x="17" y="111"/>
                    <a:pt x="34" y="106"/>
                    <a:pt x="51" y="101"/>
                  </a:cubicBezTo>
                  <a:cubicBezTo>
                    <a:pt x="74" y="93"/>
                    <a:pt x="96" y="81"/>
                    <a:pt x="118" y="71"/>
                  </a:cubicBezTo>
                  <a:cubicBezTo>
                    <a:pt x="134" y="136"/>
                    <a:pt x="149" y="198"/>
                    <a:pt x="164" y="262"/>
                  </a:cubicBezTo>
                  <a:close/>
                  <a:moveTo>
                    <a:pt x="3840" y="929"/>
                  </a:moveTo>
                  <a:cubicBezTo>
                    <a:pt x="3840" y="897"/>
                    <a:pt x="3840" y="897"/>
                    <a:pt x="3840" y="897"/>
                  </a:cubicBezTo>
                  <a:cubicBezTo>
                    <a:pt x="3827" y="878"/>
                    <a:pt x="3819" y="855"/>
                    <a:pt x="3819" y="825"/>
                  </a:cubicBezTo>
                  <a:cubicBezTo>
                    <a:pt x="3787" y="863"/>
                    <a:pt x="3766" y="900"/>
                    <a:pt x="3764" y="939"/>
                  </a:cubicBezTo>
                  <a:cubicBezTo>
                    <a:pt x="3762" y="976"/>
                    <a:pt x="3776" y="1015"/>
                    <a:pt x="3784" y="1057"/>
                  </a:cubicBezTo>
                  <a:cubicBezTo>
                    <a:pt x="3687" y="1034"/>
                    <a:pt x="3591" y="1043"/>
                    <a:pt x="3492" y="1073"/>
                  </a:cubicBezTo>
                  <a:cubicBezTo>
                    <a:pt x="3498" y="1079"/>
                    <a:pt x="3501" y="1085"/>
                    <a:pt x="3505" y="1086"/>
                  </a:cubicBezTo>
                  <a:cubicBezTo>
                    <a:pt x="3554" y="1101"/>
                    <a:pt x="3586" y="1139"/>
                    <a:pt x="3621" y="1172"/>
                  </a:cubicBezTo>
                  <a:cubicBezTo>
                    <a:pt x="3650" y="1200"/>
                    <a:pt x="3677" y="1231"/>
                    <a:pt x="3705" y="1261"/>
                  </a:cubicBezTo>
                  <a:cubicBezTo>
                    <a:pt x="3689" y="1284"/>
                    <a:pt x="3671" y="1310"/>
                    <a:pt x="3653" y="1336"/>
                  </a:cubicBezTo>
                  <a:cubicBezTo>
                    <a:pt x="3634" y="1361"/>
                    <a:pt x="3614" y="1386"/>
                    <a:pt x="3593" y="1413"/>
                  </a:cubicBezTo>
                  <a:cubicBezTo>
                    <a:pt x="3655" y="1462"/>
                    <a:pt x="3727" y="1444"/>
                    <a:pt x="3797" y="1428"/>
                  </a:cubicBezTo>
                  <a:cubicBezTo>
                    <a:pt x="3812" y="1424"/>
                    <a:pt x="3826" y="1420"/>
                    <a:pt x="3840" y="1415"/>
                  </a:cubicBezTo>
                  <a:cubicBezTo>
                    <a:pt x="3840" y="1388"/>
                    <a:pt x="3840" y="1388"/>
                    <a:pt x="3840" y="1388"/>
                  </a:cubicBezTo>
                  <a:cubicBezTo>
                    <a:pt x="3781" y="1415"/>
                    <a:pt x="3719" y="1425"/>
                    <a:pt x="3654" y="1419"/>
                  </a:cubicBezTo>
                  <a:cubicBezTo>
                    <a:pt x="3645" y="1418"/>
                    <a:pt x="3637" y="1413"/>
                    <a:pt x="3632" y="1411"/>
                  </a:cubicBezTo>
                  <a:cubicBezTo>
                    <a:pt x="3650" y="1382"/>
                    <a:pt x="3668" y="1355"/>
                    <a:pt x="3685" y="1326"/>
                  </a:cubicBezTo>
                  <a:cubicBezTo>
                    <a:pt x="3699" y="1301"/>
                    <a:pt x="3717" y="1281"/>
                    <a:pt x="3740" y="1273"/>
                  </a:cubicBezTo>
                  <a:cubicBezTo>
                    <a:pt x="3771" y="1281"/>
                    <a:pt x="3798" y="1288"/>
                    <a:pt x="3828" y="1296"/>
                  </a:cubicBezTo>
                  <a:cubicBezTo>
                    <a:pt x="3803" y="1315"/>
                    <a:pt x="3781" y="1331"/>
                    <a:pt x="3759" y="1347"/>
                  </a:cubicBezTo>
                  <a:cubicBezTo>
                    <a:pt x="3788" y="1340"/>
                    <a:pt x="3813" y="1324"/>
                    <a:pt x="3840" y="1317"/>
                  </a:cubicBezTo>
                  <a:cubicBezTo>
                    <a:pt x="3840" y="1257"/>
                    <a:pt x="3840" y="1257"/>
                    <a:pt x="3840" y="1257"/>
                  </a:cubicBezTo>
                  <a:cubicBezTo>
                    <a:pt x="3773" y="1266"/>
                    <a:pt x="3716" y="1246"/>
                    <a:pt x="3670" y="1194"/>
                  </a:cubicBezTo>
                  <a:cubicBezTo>
                    <a:pt x="3635" y="1154"/>
                    <a:pt x="3602" y="1112"/>
                    <a:pt x="3553" y="1080"/>
                  </a:cubicBezTo>
                  <a:cubicBezTo>
                    <a:pt x="3584" y="1075"/>
                    <a:pt x="3615" y="1068"/>
                    <a:pt x="3647" y="1066"/>
                  </a:cubicBezTo>
                  <a:cubicBezTo>
                    <a:pt x="3704" y="1063"/>
                    <a:pt x="3761" y="1069"/>
                    <a:pt x="3815" y="1093"/>
                  </a:cubicBezTo>
                  <a:cubicBezTo>
                    <a:pt x="3824" y="1097"/>
                    <a:pt x="3832" y="1102"/>
                    <a:pt x="3840" y="1106"/>
                  </a:cubicBezTo>
                  <a:cubicBezTo>
                    <a:pt x="3840" y="1076"/>
                    <a:pt x="3840" y="1076"/>
                    <a:pt x="3840" y="1076"/>
                  </a:cubicBezTo>
                  <a:cubicBezTo>
                    <a:pt x="3837" y="1071"/>
                    <a:pt x="3835" y="1067"/>
                    <a:pt x="3833" y="1061"/>
                  </a:cubicBezTo>
                  <a:cubicBezTo>
                    <a:pt x="3791" y="1038"/>
                    <a:pt x="3791" y="994"/>
                    <a:pt x="3785" y="955"/>
                  </a:cubicBezTo>
                  <a:cubicBezTo>
                    <a:pt x="3782" y="934"/>
                    <a:pt x="3783" y="912"/>
                    <a:pt x="3802" y="893"/>
                  </a:cubicBezTo>
                  <a:cubicBezTo>
                    <a:pt x="3815" y="905"/>
                    <a:pt x="3828" y="917"/>
                    <a:pt x="3840" y="929"/>
                  </a:cubicBezTo>
                  <a:close/>
                </a:path>
              </a:pathLst>
            </a:custGeom>
            <a:solidFill>
              <a:schemeClr val="accent1">
                <a:alpha val="60000"/>
              </a:schemeClr>
            </a:solidFill>
            <a:ln>
              <a:noFill/>
            </a:ln>
          </p:spPr>
        </p:sp>
      </p:grpSp>
      <p:sp>
        <p:nvSpPr>
          <p:cNvPr id="54" name="Rectangle 53">
            <a:extLst>
              <a:ext uri="{FF2B5EF4-FFF2-40B4-BE49-F238E27FC236}">
                <a16:creationId xmlns:a16="http://schemas.microsoft.com/office/drawing/2014/main" id="{29468A42-B212-43F1-9CBB-17115583B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7">
            <a:extLst>
              <a:ext uri="{FF2B5EF4-FFF2-40B4-BE49-F238E27FC236}">
                <a16:creationId xmlns:a16="http://schemas.microsoft.com/office/drawing/2014/main" id="{969EAC14-5A9F-419A-845C-5DC072A15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350838" y="467784"/>
            <a:ext cx="8445732" cy="5922963"/>
          </a:xfrm>
          <a:prstGeom prst="roundRect">
            <a:avLst>
              <a:gd name="adj" fmla="val 522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lose up of a flower garden&#10;&#10;Description generated with very high confidence">
            <a:extLst>
              <a:ext uri="{FF2B5EF4-FFF2-40B4-BE49-F238E27FC236}">
                <a16:creationId xmlns:a16="http://schemas.microsoft.com/office/drawing/2014/main" id="{11E01763-F9BB-4D18-8308-6D32513C6FC9}"/>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4003161" y="674127"/>
            <a:ext cx="4642215" cy="2761488"/>
          </a:xfrm>
          <a:prstGeom prst="rect">
            <a:avLst/>
          </a:prstGeom>
        </p:spPr>
      </p:pic>
      <p:pic>
        <p:nvPicPr>
          <p:cNvPr id="16" name="Picture 4" descr="Image result for industrial hothouse">
            <a:extLst>
              <a:ext uri="{FF2B5EF4-FFF2-40B4-BE49-F238E27FC236}">
                <a16:creationId xmlns:a16="http://schemas.microsoft.com/office/drawing/2014/main" id="{548B9ACD-EF06-4A2F-9DFF-1437C4D33DC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2"/>
          <a:stretch/>
        </p:blipFill>
        <p:spPr bwMode="auto">
          <a:xfrm>
            <a:off x="4003161" y="3435615"/>
            <a:ext cx="4642215" cy="2761488"/>
          </a:xfrm>
          <a:prstGeom prst="rect">
            <a:avLst/>
          </a:prstGeom>
          <a:noFill/>
          <a:extLst>
            <a:ext uri="{909E8E84-426E-40DD-AFC4-6F175D3DCCD1}">
              <a14:hiddenFill xmlns:a14="http://schemas.microsoft.com/office/drawing/2010/main">
                <a:solidFill>
                  <a:srgbClr val="FFFFFF"/>
                </a:solidFill>
              </a14:hiddenFill>
            </a:ext>
          </a:extLst>
        </p:spPr>
      </p:pic>
      <p:sp>
        <p:nvSpPr>
          <p:cNvPr id="58" name="Freeform 18">
            <a:extLst>
              <a:ext uri="{FF2B5EF4-FFF2-40B4-BE49-F238E27FC236}">
                <a16:creationId xmlns:a16="http://schemas.microsoft.com/office/drawing/2014/main" id="{4727833A-BA36-4482-93F9-4B4BFB6EB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075" y="474134"/>
            <a:ext cx="8445732" cy="5922963"/>
          </a:xfrm>
          <a:custGeom>
            <a:avLst/>
            <a:gdLst>
              <a:gd name="connsiteX0" fmla="*/ 336522 w 11260976"/>
              <a:gd name="connsiteY0" fmla="*/ 196832 h 5922963"/>
              <a:gd name="connsiteX1" fmla="*/ 209530 w 11260976"/>
              <a:gd name="connsiteY1" fmla="*/ 323824 h 5922963"/>
              <a:gd name="connsiteX2" fmla="*/ 209530 w 11260976"/>
              <a:gd name="connsiteY2" fmla="*/ 5586441 h 5922963"/>
              <a:gd name="connsiteX3" fmla="*/ 336522 w 11260976"/>
              <a:gd name="connsiteY3" fmla="*/ 5713433 h 5922963"/>
              <a:gd name="connsiteX4" fmla="*/ 10938742 w 11260976"/>
              <a:gd name="connsiteY4" fmla="*/ 5713433 h 5922963"/>
              <a:gd name="connsiteX5" fmla="*/ 11065734 w 11260976"/>
              <a:gd name="connsiteY5" fmla="*/ 5586441 h 5922963"/>
              <a:gd name="connsiteX6" fmla="*/ 11065734 w 11260976"/>
              <a:gd name="connsiteY6" fmla="*/ 323824 h 5922963"/>
              <a:gd name="connsiteX7" fmla="*/ 10938742 w 11260976"/>
              <a:gd name="connsiteY7" fmla="*/ 196832 h 5922963"/>
              <a:gd name="connsiteX8" fmla="*/ 309593 w 11260976"/>
              <a:gd name="connsiteY8" fmla="*/ 0 h 5922963"/>
              <a:gd name="connsiteX9" fmla="*/ 10951383 w 11260976"/>
              <a:gd name="connsiteY9" fmla="*/ 0 h 5922963"/>
              <a:gd name="connsiteX10" fmla="*/ 11260976 w 11260976"/>
              <a:gd name="connsiteY10" fmla="*/ 309593 h 5922963"/>
              <a:gd name="connsiteX11" fmla="*/ 11260976 w 11260976"/>
              <a:gd name="connsiteY11" fmla="*/ 5613370 h 5922963"/>
              <a:gd name="connsiteX12" fmla="*/ 10951383 w 11260976"/>
              <a:gd name="connsiteY12" fmla="*/ 5922963 h 5922963"/>
              <a:gd name="connsiteX13" fmla="*/ 309593 w 11260976"/>
              <a:gd name="connsiteY13" fmla="*/ 5922963 h 5922963"/>
              <a:gd name="connsiteX14" fmla="*/ 0 w 11260976"/>
              <a:gd name="connsiteY14" fmla="*/ 5613370 h 5922963"/>
              <a:gd name="connsiteX15" fmla="*/ 0 w 11260976"/>
              <a:gd name="connsiteY15" fmla="*/ 309593 h 5922963"/>
              <a:gd name="connsiteX16" fmla="*/ 309593 w 11260976"/>
              <a:gd name="connsiteY16" fmla="*/ 0 h 592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60976" h="5922963">
                <a:moveTo>
                  <a:pt x="336522" y="196832"/>
                </a:moveTo>
                <a:cubicBezTo>
                  <a:pt x="266386" y="196832"/>
                  <a:pt x="209530" y="253688"/>
                  <a:pt x="209530" y="323824"/>
                </a:cubicBezTo>
                <a:lnTo>
                  <a:pt x="209530" y="5586441"/>
                </a:lnTo>
                <a:cubicBezTo>
                  <a:pt x="209530" y="5656577"/>
                  <a:pt x="266386" y="5713433"/>
                  <a:pt x="336522" y="5713433"/>
                </a:cubicBezTo>
                <a:lnTo>
                  <a:pt x="10938742" y="5713433"/>
                </a:lnTo>
                <a:cubicBezTo>
                  <a:pt x="11008878" y="5713433"/>
                  <a:pt x="11065734" y="5656577"/>
                  <a:pt x="11065734" y="5586441"/>
                </a:cubicBezTo>
                <a:lnTo>
                  <a:pt x="11065734" y="323824"/>
                </a:lnTo>
                <a:cubicBezTo>
                  <a:pt x="11065734" y="253688"/>
                  <a:pt x="11008878" y="196832"/>
                  <a:pt x="10938742" y="196832"/>
                </a:cubicBezTo>
                <a:close/>
                <a:moveTo>
                  <a:pt x="309593" y="0"/>
                </a:moveTo>
                <a:lnTo>
                  <a:pt x="10951383" y="0"/>
                </a:lnTo>
                <a:cubicBezTo>
                  <a:pt x="11122366" y="0"/>
                  <a:pt x="11260976" y="138610"/>
                  <a:pt x="11260976" y="309593"/>
                </a:cubicBezTo>
                <a:lnTo>
                  <a:pt x="11260976" y="5613370"/>
                </a:lnTo>
                <a:cubicBezTo>
                  <a:pt x="11260976" y="5784353"/>
                  <a:pt x="11122366" y="5922963"/>
                  <a:pt x="10951383" y="5922963"/>
                </a:cubicBezTo>
                <a:lnTo>
                  <a:pt x="309593" y="5922963"/>
                </a:lnTo>
                <a:cubicBezTo>
                  <a:pt x="138610" y="5922963"/>
                  <a:pt x="0" y="5784353"/>
                  <a:pt x="0" y="5613370"/>
                </a:cubicBezTo>
                <a:lnTo>
                  <a:pt x="0" y="309593"/>
                </a:lnTo>
                <a:cubicBezTo>
                  <a:pt x="0" y="138610"/>
                  <a:pt x="138610" y="0"/>
                  <a:pt x="309593"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Rounded Rectangle 8">
            <a:extLst>
              <a:ext uri="{FF2B5EF4-FFF2-40B4-BE49-F238E27FC236}">
                <a16:creationId xmlns:a16="http://schemas.microsoft.com/office/drawing/2014/main" id="{F5535B6D-8E13-429D-85AF-D6C8D5D02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223" y="670965"/>
            <a:ext cx="8142153" cy="5516602"/>
          </a:xfrm>
          <a:prstGeom prst="roundRect">
            <a:avLst>
              <a:gd name="adj" fmla="val 2462"/>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63A9F7-764B-40F1-9EB5-2570C3FF29C5}"/>
              </a:ext>
            </a:extLst>
          </p:cNvPr>
          <p:cNvSpPr>
            <a:spLocks noGrp="1"/>
          </p:cNvSpPr>
          <p:nvPr>
            <p:ph type="ctrTitle"/>
          </p:nvPr>
        </p:nvSpPr>
        <p:spPr>
          <a:xfrm>
            <a:off x="801177" y="1023867"/>
            <a:ext cx="2845258" cy="3349641"/>
          </a:xfrm>
        </p:spPr>
        <p:txBody>
          <a:bodyPr>
            <a:normAutofit/>
          </a:bodyPr>
          <a:lstStyle/>
          <a:p>
            <a:pPr>
              <a:lnSpc>
                <a:spcPct val="95000"/>
              </a:lnSpc>
            </a:pPr>
            <a:r>
              <a:rPr lang="en-GB" sz="3100" dirty="0"/>
              <a:t>Big question: How can I improve success rates and consistency  at GCSE?</a:t>
            </a:r>
          </a:p>
        </p:txBody>
      </p:sp>
      <p:sp>
        <p:nvSpPr>
          <p:cNvPr id="3" name="Subtitle 2">
            <a:extLst>
              <a:ext uri="{FF2B5EF4-FFF2-40B4-BE49-F238E27FC236}">
                <a16:creationId xmlns:a16="http://schemas.microsoft.com/office/drawing/2014/main" id="{5AD4699E-F7DF-47D0-BB8C-3C7AFC6D0C9C}"/>
              </a:ext>
            </a:extLst>
          </p:cNvPr>
          <p:cNvSpPr>
            <a:spLocks noGrp="1"/>
          </p:cNvSpPr>
          <p:nvPr>
            <p:ph type="subTitle" idx="1"/>
          </p:nvPr>
        </p:nvSpPr>
        <p:spPr>
          <a:xfrm>
            <a:off x="801177" y="4945377"/>
            <a:ext cx="2845258" cy="1037760"/>
          </a:xfrm>
        </p:spPr>
        <p:txBody>
          <a:bodyPr>
            <a:normAutofit/>
          </a:bodyPr>
          <a:lstStyle/>
          <a:p>
            <a:endParaRPr lang="en-GB" dirty="0"/>
          </a:p>
        </p:txBody>
      </p:sp>
      <p:cxnSp>
        <p:nvCxnSpPr>
          <p:cNvPr id="62" name="Straight Connector 61">
            <a:extLst>
              <a:ext uri="{FF2B5EF4-FFF2-40B4-BE49-F238E27FC236}">
                <a16:creationId xmlns:a16="http://schemas.microsoft.com/office/drawing/2014/main" id="{1630C924-F488-4897-B41A-628FDBFDFF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5825" y="4629095"/>
            <a:ext cx="521208"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D62D910-88D1-44E6-89E1-32D679EA8D65}"/>
              </a:ext>
            </a:extLst>
          </p:cNvPr>
          <p:cNvSpPr txBox="1"/>
          <p:nvPr/>
        </p:nvSpPr>
        <p:spPr>
          <a:xfrm>
            <a:off x="6836958" y="6870700"/>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en.wikipedia.org/wiki/File:Sunflower_sky_backdrop.jpg">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pic>
        <p:nvPicPr>
          <p:cNvPr id="17" name="Graphic 16" descr="Checkmark">
            <a:extLst>
              <a:ext uri="{FF2B5EF4-FFF2-40B4-BE49-F238E27FC236}">
                <a16:creationId xmlns:a16="http://schemas.microsoft.com/office/drawing/2014/main" id="{7EFE1360-E21C-4123-A217-D2734260BD5A}"/>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111741" y="2460800"/>
            <a:ext cx="914400" cy="914400"/>
          </a:xfrm>
          <a:prstGeom prst="rect">
            <a:avLst/>
          </a:prstGeom>
          <a:effectLst>
            <a:glow rad="139700">
              <a:schemeClr val="accent1">
                <a:satMod val="175000"/>
                <a:alpha val="40000"/>
              </a:schemeClr>
            </a:glow>
          </a:effectLst>
        </p:spPr>
      </p:pic>
      <p:pic>
        <p:nvPicPr>
          <p:cNvPr id="23" name="Graphic 22" descr="Close">
            <a:extLst>
              <a:ext uri="{FF2B5EF4-FFF2-40B4-BE49-F238E27FC236}">
                <a16:creationId xmlns:a16="http://schemas.microsoft.com/office/drawing/2014/main" id="{36CBF9F0-F3DC-4312-A625-84DD44D34C11}"/>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111741" y="5222288"/>
            <a:ext cx="914400" cy="914400"/>
          </a:xfrm>
          <a:prstGeom prst="rect">
            <a:avLst/>
          </a:prstGeom>
          <a:effectLst>
            <a:glow rad="139700">
              <a:schemeClr val="accent6">
                <a:satMod val="175000"/>
                <a:alpha val="40000"/>
              </a:schemeClr>
            </a:glow>
          </a:effectLst>
        </p:spPr>
      </p:pic>
    </p:spTree>
    <p:extLst>
      <p:ext uri="{BB962C8B-B14F-4D97-AF65-F5344CB8AC3E}">
        <p14:creationId xmlns:p14="http://schemas.microsoft.com/office/powerpoint/2010/main" val="872115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7B538-5887-4BBE-A1F2-EF73C9CD0210}"/>
              </a:ext>
            </a:extLst>
          </p:cNvPr>
          <p:cNvSpPr>
            <a:spLocks noGrp="1"/>
          </p:cNvSpPr>
          <p:nvPr>
            <p:ph type="title"/>
          </p:nvPr>
        </p:nvSpPr>
        <p:spPr/>
        <p:txBody>
          <a:bodyPr>
            <a:normAutofit fontScale="90000"/>
          </a:bodyPr>
          <a:lstStyle/>
          <a:p>
            <a:r>
              <a:rPr lang="en-GB" dirty="0"/>
              <a:t>Some thoughts from students (</a:t>
            </a:r>
            <a:r>
              <a:rPr lang="en-GB" dirty="0">
                <a:hlinkClick r:id="rId2"/>
              </a:rPr>
              <a:t>Burn &amp; Todd, 2018</a:t>
            </a:r>
            <a:r>
              <a:rPr lang="en-GB" dirty="0"/>
              <a:t>)</a:t>
            </a:r>
          </a:p>
        </p:txBody>
      </p:sp>
      <p:sp>
        <p:nvSpPr>
          <p:cNvPr id="3" name="Content Placeholder 2">
            <a:extLst>
              <a:ext uri="{FF2B5EF4-FFF2-40B4-BE49-F238E27FC236}">
                <a16:creationId xmlns:a16="http://schemas.microsoft.com/office/drawing/2014/main" id="{5968B0B7-5F29-4688-88B9-3BE4965C64EC}"/>
              </a:ext>
            </a:extLst>
          </p:cNvPr>
          <p:cNvSpPr>
            <a:spLocks noGrp="1"/>
          </p:cNvSpPr>
          <p:nvPr>
            <p:ph idx="1"/>
          </p:nvPr>
        </p:nvSpPr>
        <p:spPr/>
        <p:txBody>
          <a:bodyPr/>
          <a:lstStyle/>
          <a:p>
            <a:r>
              <a:rPr lang="en-GB" dirty="0"/>
              <a:t>Students believed GCSE was “harder now than it used to be” – an issue of reflected concern?</a:t>
            </a:r>
          </a:p>
          <a:p>
            <a:r>
              <a:rPr lang="en-GB" dirty="0"/>
              <a:t>Students commented on course being rushed, repetitive and boring – an issue of curriculum</a:t>
            </a:r>
          </a:p>
          <a:p>
            <a:r>
              <a:rPr lang="en-GB" dirty="0"/>
              <a:t>Students viewed the outcomes of history as “Remembering lots of information, lots of key facts.” – a paucity of explanations of purpose: the “because we have to” approach</a:t>
            </a:r>
          </a:p>
        </p:txBody>
      </p:sp>
    </p:spTree>
    <p:extLst>
      <p:ext uri="{BB962C8B-B14F-4D97-AF65-F5344CB8AC3E}">
        <p14:creationId xmlns:p14="http://schemas.microsoft.com/office/powerpoint/2010/main" val="1825850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F4F74-4944-467C-9654-6391865DBF0F}"/>
              </a:ext>
            </a:extLst>
          </p:cNvPr>
          <p:cNvSpPr>
            <a:spLocks noGrp="1"/>
          </p:cNvSpPr>
          <p:nvPr>
            <p:ph type="title"/>
          </p:nvPr>
        </p:nvSpPr>
        <p:spPr/>
        <p:txBody>
          <a:bodyPr/>
          <a:lstStyle/>
          <a:p>
            <a:r>
              <a:rPr lang="en-GB" dirty="0"/>
              <a:t>Should I change board?</a:t>
            </a:r>
          </a:p>
        </p:txBody>
      </p:sp>
      <p:graphicFrame>
        <p:nvGraphicFramePr>
          <p:cNvPr id="5" name="Content Placeholder 4">
            <a:extLst>
              <a:ext uri="{FF2B5EF4-FFF2-40B4-BE49-F238E27FC236}">
                <a16:creationId xmlns:a16="http://schemas.microsoft.com/office/drawing/2014/main" id="{3B1637BD-55A4-4864-9BE4-38D139CF69C0}"/>
              </a:ext>
            </a:extLst>
          </p:cNvPr>
          <p:cNvGraphicFramePr>
            <a:graphicFrameLocks noGrp="1"/>
          </p:cNvGraphicFramePr>
          <p:nvPr>
            <p:ph idx="1"/>
            <p:extLst>
              <p:ext uri="{D42A27DB-BD31-4B8C-83A1-F6EECF244321}">
                <p14:modId xmlns:p14="http://schemas.microsoft.com/office/powerpoint/2010/main" val="4065195276"/>
              </p:ext>
            </p:extLst>
          </p:nvPr>
        </p:nvGraphicFramePr>
        <p:xfrm>
          <a:off x="363415" y="1412631"/>
          <a:ext cx="8563708" cy="5094596"/>
        </p:xfrm>
        <a:graphic>
          <a:graphicData uri="http://schemas.openxmlformats.org/drawingml/2006/table">
            <a:tbl>
              <a:tblPr firstRow="1" firstCol="1" bandRow="1">
                <a:tableStyleId>{93296810-A885-4BE3-A3E7-6D5BEEA58F35}</a:tableStyleId>
              </a:tblPr>
              <a:tblGrid>
                <a:gridCol w="4121634">
                  <a:extLst>
                    <a:ext uri="{9D8B030D-6E8A-4147-A177-3AD203B41FA5}">
                      <a16:colId xmlns:a16="http://schemas.microsoft.com/office/drawing/2014/main" val="2676318516"/>
                    </a:ext>
                  </a:extLst>
                </a:gridCol>
                <a:gridCol w="4442074">
                  <a:extLst>
                    <a:ext uri="{9D8B030D-6E8A-4147-A177-3AD203B41FA5}">
                      <a16:colId xmlns:a16="http://schemas.microsoft.com/office/drawing/2014/main" val="1942691948"/>
                    </a:ext>
                  </a:extLst>
                </a:gridCol>
              </a:tblGrid>
              <a:tr h="468502">
                <a:tc>
                  <a:txBody>
                    <a:bodyPr/>
                    <a:lstStyle/>
                    <a:p>
                      <a:pPr>
                        <a:lnSpc>
                          <a:spcPct val="107000"/>
                        </a:lnSpc>
                        <a:spcAft>
                          <a:spcPts val="0"/>
                        </a:spcAft>
                      </a:pPr>
                      <a:r>
                        <a:rPr lang="en-GB" sz="3200" dirty="0">
                          <a:effectLst/>
                        </a:rPr>
                        <a:t>DON’T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125" marR="39125" marT="0" marB="0"/>
                </a:tc>
                <a:tc>
                  <a:txBody>
                    <a:bodyPr/>
                    <a:lstStyle/>
                    <a:p>
                      <a:pPr>
                        <a:lnSpc>
                          <a:spcPct val="107000"/>
                        </a:lnSpc>
                        <a:spcAft>
                          <a:spcPts val="0"/>
                        </a:spcAft>
                      </a:pPr>
                      <a:r>
                        <a:rPr lang="en-GB" sz="3200" dirty="0">
                          <a:effectLst/>
                        </a:rPr>
                        <a:t>DO</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125" marR="39125" marT="0" marB="0">
                    <a:solidFill>
                      <a:schemeClr val="accent3"/>
                    </a:solidFill>
                  </a:tcPr>
                </a:tc>
                <a:extLst>
                  <a:ext uri="{0D108BD9-81ED-4DB2-BD59-A6C34878D82A}">
                    <a16:rowId xmlns:a16="http://schemas.microsoft.com/office/drawing/2014/main" val="611566907"/>
                  </a:ext>
                </a:extLst>
              </a:tr>
              <a:tr h="4595867">
                <a:tc>
                  <a:txBody>
                    <a:bodyPr/>
                    <a:lstStyle/>
                    <a:p>
                      <a:pPr>
                        <a:lnSpc>
                          <a:spcPct val="107000"/>
                        </a:lnSpc>
                        <a:spcAft>
                          <a:spcPts val="0"/>
                        </a:spcAft>
                      </a:pPr>
                      <a:r>
                        <a:rPr lang="en-GB" sz="3200" dirty="0">
                          <a:effectLst/>
                        </a:rPr>
                        <a:t>Don’t </a:t>
                      </a:r>
                      <a:r>
                        <a:rPr lang="en-GB" sz="1800" dirty="0">
                          <a:effectLst/>
                        </a:rPr>
                        <a:t>swap based on the number of 7s/4s awarded .</a:t>
                      </a:r>
                      <a:endParaRPr lang="en-GB" sz="1400" dirty="0">
                        <a:effectLst/>
                      </a:endParaRPr>
                    </a:p>
                    <a:p>
                      <a:pPr>
                        <a:lnSpc>
                          <a:spcPct val="107000"/>
                        </a:lnSpc>
                        <a:spcAft>
                          <a:spcPts val="0"/>
                        </a:spcAft>
                      </a:pPr>
                      <a:r>
                        <a:rPr lang="en-GB" sz="3200" dirty="0">
                          <a:effectLst/>
                        </a:rPr>
                        <a:t>Don’t </a:t>
                      </a:r>
                      <a:r>
                        <a:rPr lang="en-GB" sz="1800" dirty="0">
                          <a:effectLst/>
                        </a:rPr>
                        <a:t>swap to a board because it has lower grade boundaries.</a:t>
                      </a:r>
                      <a:endParaRPr lang="en-GB" sz="1400" dirty="0">
                        <a:effectLst/>
                      </a:endParaRPr>
                    </a:p>
                    <a:p>
                      <a:pPr>
                        <a:lnSpc>
                          <a:spcPct val="107000"/>
                        </a:lnSpc>
                        <a:spcAft>
                          <a:spcPts val="0"/>
                        </a:spcAft>
                      </a:pPr>
                      <a:r>
                        <a:rPr lang="en-GB" sz="2400" dirty="0">
                          <a:effectLst/>
                        </a:rPr>
                        <a:t>Don’t </a:t>
                      </a:r>
                      <a:r>
                        <a:rPr lang="en-GB" sz="1800" dirty="0">
                          <a:effectLst/>
                        </a:rPr>
                        <a:t>switch because you normally get better results. You might just need to understand the paper differently.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125" marR="39125" marT="0" marB="0"/>
                </a:tc>
                <a:tc>
                  <a:txBody>
                    <a:bodyPr/>
                    <a:lstStyle/>
                    <a:p>
                      <a:pPr>
                        <a:lnSpc>
                          <a:spcPct val="107000"/>
                        </a:lnSpc>
                        <a:spcAft>
                          <a:spcPts val="0"/>
                        </a:spcAft>
                      </a:pPr>
                      <a:r>
                        <a:rPr lang="en-GB" sz="3200" b="1" dirty="0">
                          <a:solidFill>
                            <a:schemeClr val="bg1"/>
                          </a:solidFill>
                          <a:effectLst/>
                        </a:rPr>
                        <a:t>Do</a:t>
                      </a:r>
                      <a:r>
                        <a:rPr lang="en-GB" sz="1800" b="1" dirty="0">
                          <a:solidFill>
                            <a:schemeClr val="bg1"/>
                          </a:solidFill>
                          <a:effectLst/>
                        </a:rPr>
                        <a:t> look closely at which specifications have the most appropriate content for your pupils.</a:t>
                      </a:r>
                      <a:endParaRPr lang="en-GB" sz="1400" b="1" dirty="0">
                        <a:solidFill>
                          <a:schemeClr val="bg1"/>
                        </a:solidFill>
                        <a:effectLst/>
                      </a:endParaRPr>
                    </a:p>
                    <a:p>
                      <a:pPr>
                        <a:lnSpc>
                          <a:spcPct val="107000"/>
                        </a:lnSpc>
                        <a:spcAft>
                          <a:spcPts val="0"/>
                        </a:spcAft>
                      </a:pPr>
                      <a:r>
                        <a:rPr lang="en-GB" sz="3200" b="1" dirty="0">
                          <a:solidFill>
                            <a:schemeClr val="bg1"/>
                          </a:solidFill>
                          <a:effectLst/>
                        </a:rPr>
                        <a:t>Do </a:t>
                      </a:r>
                      <a:r>
                        <a:rPr lang="en-GB" sz="1800" b="1" dirty="0">
                          <a:solidFill>
                            <a:schemeClr val="bg1"/>
                          </a:solidFill>
                          <a:effectLst/>
                        </a:rPr>
                        <a:t>consider the weight of content in each specification and how this might turn into questions.</a:t>
                      </a:r>
                      <a:endParaRPr lang="en-GB" sz="1400" b="1" dirty="0">
                        <a:solidFill>
                          <a:schemeClr val="bg1"/>
                        </a:solidFill>
                        <a:effectLst/>
                      </a:endParaRPr>
                    </a:p>
                    <a:p>
                      <a:pPr>
                        <a:lnSpc>
                          <a:spcPct val="107000"/>
                        </a:lnSpc>
                        <a:spcAft>
                          <a:spcPts val="0"/>
                        </a:spcAft>
                      </a:pPr>
                      <a:r>
                        <a:rPr lang="en-GB" sz="3200" b="1" dirty="0">
                          <a:solidFill>
                            <a:schemeClr val="bg1"/>
                          </a:solidFill>
                          <a:effectLst/>
                        </a:rPr>
                        <a:t>Do </a:t>
                      </a:r>
                      <a:r>
                        <a:rPr lang="en-GB" sz="1800" b="1" dirty="0">
                          <a:solidFill>
                            <a:schemeClr val="bg1"/>
                          </a:solidFill>
                          <a:effectLst/>
                        </a:rPr>
                        <a:t>look carefully at support networks and the quality of published resources for each spec.</a:t>
                      </a:r>
                      <a:endParaRPr lang="en-GB" sz="1400" b="1" dirty="0">
                        <a:solidFill>
                          <a:schemeClr val="bg1"/>
                        </a:solidFill>
                        <a:effectLst/>
                      </a:endParaRPr>
                    </a:p>
                    <a:p>
                      <a:pPr>
                        <a:lnSpc>
                          <a:spcPct val="107000"/>
                        </a:lnSpc>
                        <a:spcAft>
                          <a:spcPts val="0"/>
                        </a:spcAft>
                      </a:pPr>
                      <a:r>
                        <a:rPr lang="en-GB" sz="3200" b="1" dirty="0">
                          <a:solidFill>
                            <a:schemeClr val="bg1"/>
                          </a:solidFill>
                          <a:effectLst/>
                        </a:rPr>
                        <a:t>Do </a:t>
                      </a:r>
                      <a:r>
                        <a:rPr lang="en-GB" sz="1800" b="1" dirty="0">
                          <a:solidFill>
                            <a:schemeClr val="bg1"/>
                          </a:solidFill>
                          <a:effectLst/>
                        </a:rPr>
                        <a:t>look closely at which questions are the best history. All boards have some hoop jumping, but some have more hoops than others.</a:t>
                      </a:r>
                      <a:endParaRPr lang="en-GB"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9125" marR="39125" marT="0" marB="0">
                    <a:solidFill>
                      <a:schemeClr val="accent3"/>
                    </a:solidFill>
                  </a:tcPr>
                </a:tc>
                <a:extLst>
                  <a:ext uri="{0D108BD9-81ED-4DB2-BD59-A6C34878D82A}">
                    <a16:rowId xmlns:a16="http://schemas.microsoft.com/office/drawing/2014/main" val="4165713619"/>
                  </a:ext>
                </a:extLst>
              </a:tr>
            </a:tbl>
          </a:graphicData>
        </a:graphic>
      </p:graphicFrame>
      <p:sp>
        <p:nvSpPr>
          <p:cNvPr id="6" name="Rectangle 5">
            <a:extLst>
              <a:ext uri="{FF2B5EF4-FFF2-40B4-BE49-F238E27FC236}">
                <a16:creationId xmlns:a16="http://schemas.microsoft.com/office/drawing/2014/main" id="{E20192EF-0D60-45AA-8CD6-06082BB73014}"/>
              </a:ext>
            </a:extLst>
          </p:cNvPr>
          <p:cNvSpPr/>
          <p:nvPr/>
        </p:nvSpPr>
        <p:spPr>
          <a:xfrm>
            <a:off x="410307" y="1998785"/>
            <a:ext cx="4050323" cy="36576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44180B2-8CE1-48E1-95E5-FE82D594A8C6}"/>
              </a:ext>
            </a:extLst>
          </p:cNvPr>
          <p:cNvSpPr/>
          <p:nvPr/>
        </p:nvSpPr>
        <p:spPr>
          <a:xfrm>
            <a:off x="4507522" y="1988608"/>
            <a:ext cx="4360986" cy="4382883"/>
          </a:xfrm>
          <a:prstGeom prst="rect">
            <a:avLst/>
          </a:prstGeom>
          <a:solidFill>
            <a:schemeClr val="accent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61789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E4BE9-FD15-410C-8978-1285B9D3AA18}"/>
              </a:ext>
            </a:extLst>
          </p:cNvPr>
          <p:cNvSpPr>
            <a:spLocks noGrp="1"/>
          </p:cNvSpPr>
          <p:nvPr>
            <p:ph type="title"/>
          </p:nvPr>
        </p:nvSpPr>
        <p:spPr/>
        <p:txBody>
          <a:bodyPr/>
          <a:lstStyle/>
          <a:p>
            <a:r>
              <a:rPr lang="en-GB" dirty="0"/>
              <a:t>What else could I do?</a:t>
            </a:r>
          </a:p>
        </p:txBody>
      </p:sp>
      <p:sp>
        <p:nvSpPr>
          <p:cNvPr id="3" name="Content Placeholder 2">
            <a:extLst>
              <a:ext uri="{FF2B5EF4-FFF2-40B4-BE49-F238E27FC236}">
                <a16:creationId xmlns:a16="http://schemas.microsoft.com/office/drawing/2014/main" id="{977FFB0F-7BED-47E8-AC68-3A628ACEF66D}"/>
              </a:ext>
            </a:extLst>
          </p:cNvPr>
          <p:cNvSpPr>
            <a:spLocks noGrp="1"/>
          </p:cNvSpPr>
          <p:nvPr>
            <p:ph idx="1"/>
          </p:nvPr>
        </p:nvSpPr>
        <p:spPr/>
        <p:txBody>
          <a:bodyPr>
            <a:normAutofit lnSpcReduction="10000"/>
          </a:bodyPr>
          <a:lstStyle/>
          <a:p>
            <a:pPr marL="457200" indent="-457200">
              <a:buFont typeface="+mj-lt"/>
              <a:buAutoNum type="arabicPeriod"/>
            </a:pPr>
            <a:r>
              <a:rPr lang="en-GB" dirty="0"/>
              <a:t>Read the examiners’ reports and compare this to the papers your pupils produced. Also request some standardised scripts.</a:t>
            </a:r>
          </a:p>
          <a:p>
            <a:pPr marL="457200" indent="-457200">
              <a:buFont typeface="+mj-lt"/>
              <a:buAutoNum type="arabicPeriod"/>
            </a:pPr>
            <a:r>
              <a:rPr lang="en-GB" dirty="0"/>
              <a:t>Check your pupils were finishing papers and answering the questions set. </a:t>
            </a:r>
          </a:p>
          <a:p>
            <a:pPr marL="457200" indent="-457200">
              <a:buFont typeface="+mj-lt"/>
              <a:buAutoNum type="arabicPeriod"/>
            </a:pPr>
            <a:r>
              <a:rPr lang="en-GB" dirty="0"/>
              <a:t>Rethink your planning at GCSE – were you overthinking legacy units? E.g. The </a:t>
            </a:r>
            <a:r>
              <a:rPr lang="en-GB" u="sng" dirty="0"/>
              <a:t>People’s Health </a:t>
            </a:r>
            <a:r>
              <a:rPr lang="en-GB" dirty="0"/>
              <a:t>1200-2000</a:t>
            </a:r>
          </a:p>
          <a:p>
            <a:pPr marL="457200" indent="-457200">
              <a:buFont typeface="+mj-lt"/>
              <a:buAutoNum type="arabicPeriod"/>
            </a:pPr>
            <a:r>
              <a:rPr lang="en-GB" dirty="0"/>
              <a:t>Stick it out – stability is often key to success</a:t>
            </a:r>
          </a:p>
          <a:p>
            <a:pPr marL="457200" indent="-457200">
              <a:buFont typeface="+mj-lt"/>
              <a:buAutoNum type="arabicPeriod"/>
            </a:pPr>
            <a:r>
              <a:rPr lang="en-GB" sz="3200" dirty="0"/>
              <a:t>RETHINK YOUR KS3……..</a:t>
            </a:r>
          </a:p>
          <a:p>
            <a:endParaRPr lang="en-GB" dirty="0"/>
          </a:p>
        </p:txBody>
      </p:sp>
    </p:spTree>
    <p:extLst>
      <p:ext uri="{BB962C8B-B14F-4D97-AF65-F5344CB8AC3E}">
        <p14:creationId xmlns:p14="http://schemas.microsoft.com/office/powerpoint/2010/main" val="344365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5E403-CE8F-4840-A1E5-B86B30736405}"/>
              </a:ext>
            </a:extLst>
          </p:cNvPr>
          <p:cNvSpPr>
            <a:spLocks noGrp="1"/>
          </p:cNvSpPr>
          <p:nvPr>
            <p:ph type="title"/>
          </p:nvPr>
        </p:nvSpPr>
        <p:spPr/>
        <p:txBody>
          <a:bodyPr/>
          <a:lstStyle/>
          <a:p>
            <a:r>
              <a:rPr lang="en-GB" dirty="0"/>
              <a:t>Success at GCSE is tricky but not complex</a:t>
            </a:r>
          </a:p>
        </p:txBody>
      </p:sp>
      <p:graphicFrame>
        <p:nvGraphicFramePr>
          <p:cNvPr id="4" name="Content Placeholder 3">
            <a:extLst>
              <a:ext uri="{FF2B5EF4-FFF2-40B4-BE49-F238E27FC236}">
                <a16:creationId xmlns:a16="http://schemas.microsoft.com/office/drawing/2014/main" id="{B7360585-8125-4BEC-9F74-FB15A61F6C2D}"/>
              </a:ext>
            </a:extLst>
          </p:cNvPr>
          <p:cNvGraphicFramePr>
            <a:graphicFrameLocks noGrp="1"/>
          </p:cNvGraphicFramePr>
          <p:nvPr>
            <p:ph idx="1"/>
            <p:extLst>
              <p:ext uri="{D42A27DB-BD31-4B8C-83A1-F6EECF244321}">
                <p14:modId xmlns:p14="http://schemas.microsoft.com/office/powerpoint/2010/main" val="3105555742"/>
              </p:ext>
            </p:extLst>
          </p:nvPr>
        </p:nvGraphicFramePr>
        <p:xfrm>
          <a:off x="2200275" y="2438400"/>
          <a:ext cx="6578600" cy="365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0675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tree&#10;&#10;Description generated with very high confidence">
            <a:extLst>
              <a:ext uri="{FF2B5EF4-FFF2-40B4-BE49-F238E27FC236}">
                <a16:creationId xmlns:a16="http://schemas.microsoft.com/office/drawing/2014/main" id="{8F871AA1-A414-477E-B6FD-78881F51CAE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3" y="10"/>
            <a:ext cx="9143999" cy="6862703"/>
          </a:xfrm>
          <a:prstGeom prst="rect">
            <a:avLst/>
          </a:prstGeom>
        </p:spPr>
      </p:pic>
      <p:grpSp>
        <p:nvGrpSpPr>
          <p:cNvPr id="16" name="Group 11">
            <a:extLst>
              <a:ext uri="{FF2B5EF4-FFF2-40B4-BE49-F238E27FC236}">
                <a16:creationId xmlns:a16="http://schemas.microsoft.com/office/drawing/2014/main" id="{9ACDEF0B-74C1-4CFC-A0B6-C810F9E3A9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bwMode="white">
          <a:xfrm>
            <a:off x="5490225" y="467784"/>
            <a:ext cx="3656409" cy="5922963"/>
            <a:chOff x="7320300" y="467784"/>
            <a:chExt cx="4875213" cy="5922963"/>
          </a:xfrm>
        </p:grpSpPr>
        <p:sp>
          <p:nvSpPr>
            <p:cNvPr id="17" name="Freeform 206">
              <a:extLst>
                <a:ext uri="{FF2B5EF4-FFF2-40B4-BE49-F238E27FC236}">
                  <a16:creationId xmlns:a16="http://schemas.microsoft.com/office/drawing/2014/main" id="{4C5F20A8-BC64-4E18-A41D-D4D6D155C4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18" name="Freeform 211">
              <a:extLst>
                <a:ext uri="{FF2B5EF4-FFF2-40B4-BE49-F238E27FC236}">
                  <a16:creationId xmlns:a16="http://schemas.microsoft.com/office/drawing/2014/main" id="{87E74138-CB9B-4369-BF03-BD85AFB35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5" name="Straight Connector 14">
              <a:extLst>
                <a:ext uri="{FF2B5EF4-FFF2-40B4-BE49-F238E27FC236}">
                  <a16:creationId xmlns:a16="http://schemas.microsoft.com/office/drawing/2014/main" id="{2E2C8529-BE4B-484D-86ED-FA5E82FEEA0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bwMode="white">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726D1D40-369B-4404-9264-F24907F96049}"/>
              </a:ext>
            </a:extLst>
          </p:cNvPr>
          <p:cNvSpPr>
            <a:spLocks noGrp="1"/>
          </p:cNvSpPr>
          <p:nvPr>
            <p:ph type="ctrTitle"/>
          </p:nvPr>
        </p:nvSpPr>
        <p:spPr>
          <a:xfrm>
            <a:off x="5940564" y="1023867"/>
            <a:ext cx="2845258" cy="3829867"/>
          </a:xfrm>
        </p:spPr>
        <p:txBody>
          <a:bodyPr>
            <a:normAutofit fontScale="90000"/>
          </a:bodyPr>
          <a:lstStyle/>
          <a:p>
            <a:pPr>
              <a:lnSpc>
                <a:spcPct val="95000"/>
              </a:lnSpc>
            </a:pPr>
            <a:r>
              <a:rPr lang="en-US" sz="4900" dirty="0"/>
              <a:t>Planting seeds</a:t>
            </a:r>
            <a:br>
              <a:rPr lang="en-US" sz="2800" dirty="0"/>
            </a:br>
            <a:br>
              <a:rPr lang="en-US" sz="2800" dirty="0"/>
            </a:br>
            <a:r>
              <a:rPr lang="en-US" sz="2800" dirty="0"/>
              <a:t>“Society grows great when old men plant trees in whose shade they will not sit.”</a:t>
            </a:r>
            <a:br>
              <a:rPr lang="en-US" sz="2800" dirty="0"/>
            </a:br>
            <a:endParaRPr lang="en-GB" sz="2800" dirty="0"/>
          </a:p>
        </p:txBody>
      </p:sp>
      <p:sp>
        <p:nvSpPr>
          <p:cNvPr id="7" name="Subtitle 6">
            <a:extLst>
              <a:ext uri="{FF2B5EF4-FFF2-40B4-BE49-F238E27FC236}">
                <a16:creationId xmlns:a16="http://schemas.microsoft.com/office/drawing/2014/main" id="{A3D263B3-6C86-460B-A78B-59F51FA3A1E4}"/>
              </a:ext>
            </a:extLst>
          </p:cNvPr>
          <p:cNvSpPr>
            <a:spLocks noGrp="1"/>
          </p:cNvSpPr>
          <p:nvPr>
            <p:ph type="subTitle" idx="1"/>
          </p:nvPr>
        </p:nvSpPr>
        <p:spPr>
          <a:xfrm>
            <a:off x="5940564" y="4945377"/>
            <a:ext cx="2845258" cy="1037760"/>
          </a:xfrm>
        </p:spPr>
        <p:txBody>
          <a:bodyPr>
            <a:normAutofit fontScale="85000" lnSpcReduction="10000"/>
          </a:bodyPr>
          <a:lstStyle/>
          <a:p>
            <a:r>
              <a:rPr lang="en-US" sz="1800" dirty="0"/>
              <a:t>Greek Proverb (allegedly)</a:t>
            </a:r>
          </a:p>
          <a:p>
            <a:r>
              <a:rPr lang="en-US" sz="1800" dirty="0"/>
              <a:t>[N.B. I </a:t>
            </a:r>
            <a:r>
              <a:rPr lang="en-US" sz="1800" dirty="0" err="1"/>
              <a:t>realise</a:t>
            </a:r>
            <a:r>
              <a:rPr lang="en-US" sz="1800" dirty="0"/>
              <a:t> this is an Oak tree, but I like the picture]</a:t>
            </a:r>
          </a:p>
        </p:txBody>
      </p:sp>
    </p:spTree>
    <p:extLst>
      <p:ext uri="{BB962C8B-B14F-4D97-AF65-F5344CB8AC3E}">
        <p14:creationId xmlns:p14="http://schemas.microsoft.com/office/powerpoint/2010/main" val="2687578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GB" dirty="0"/>
              <a:t>The importance of the discipline</a:t>
            </a:r>
          </a:p>
        </p:txBody>
      </p:sp>
      <p:sp>
        <p:nvSpPr>
          <p:cNvPr id="3" name="Content Placeholder 2"/>
          <p:cNvSpPr>
            <a:spLocks noGrp="1"/>
          </p:cNvSpPr>
          <p:nvPr>
            <p:ph sz="half" idx="1"/>
          </p:nvPr>
        </p:nvSpPr>
        <p:spPr>
          <a:xfrm>
            <a:off x="2274507" y="2438400"/>
            <a:ext cx="3127248" cy="3657601"/>
          </a:xfrm>
        </p:spPr>
        <p:txBody>
          <a:bodyPr>
            <a:normAutofit lnSpcReduction="10000"/>
          </a:bodyPr>
          <a:lstStyle/>
          <a:p>
            <a:pPr>
              <a:lnSpc>
                <a:spcPct val="101000"/>
              </a:lnSpc>
            </a:pPr>
            <a:r>
              <a:rPr lang="en-GB" sz="1800" dirty="0"/>
              <a:t>Students must have knowledge of the DISCIPLINE of history, its thought processes and methods to fully grasp it.</a:t>
            </a:r>
          </a:p>
          <a:p>
            <a:pPr lvl="1">
              <a:lnSpc>
                <a:spcPct val="101000"/>
              </a:lnSpc>
            </a:pPr>
            <a:r>
              <a:rPr lang="en-GB" sz="1600" dirty="0"/>
              <a:t>e.g. how historians write about cause, generate claims about the past, interrogate sources etc.</a:t>
            </a:r>
          </a:p>
          <a:p>
            <a:pPr>
              <a:lnSpc>
                <a:spcPct val="101000"/>
              </a:lnSpc>
            </a:pPr>
            <a:r>
              <a:rPr lang="en-GB" sz="1800" dirty="0"/>
              <a:t>BUT disciplinary constructs cannot exist apart from knowledge. They are entirely interdependent</a:t>
            </a:r>
          </a:p>
          <a:p>
            <a:endParaRPr lang="en-GB" dirty="0"/>
          </a:p>
        </p:txBody>
      </p:sp>
      <p:sp>
        <p:nvSpPr>
          <p:cNvPr id="7" name="Content Placeholder 6"/>
          <p:cNvSpPr>
            <a:spLocks noGrp="1"/>
          </p:cNvSpPr>
          <p:nvPr>
            <p:ph sz="half" idx="2"/>
          </p:nvPr>
        </p:nvSpPr>
        <p:spPr/>
        <p:txBody>
          <a:bodyPr>
            <a:normAutofit lnSpcReduction="10000"/>
          </a:bodyPr>
          <a:lstStyle/>
          <a:p>
            <a:endParaRPr lang="en-GB"/>
          </a:p>
        </p:txBody>
      </p:sp>
      <p:pic>
        <p:nvPicPr>
          <p:cNvPr id="4" name="Picture 3">
            <a:extLst>
              <a:ext uri="{FF2B5EF4-FFF2-40B4-BE49-F238E27FC236}">
                <a16:creationId xmlns:a16="http://schemas.microsoft.com/office/drawing/2014/main" id="{6232B81C-B325-431A-AD19-ADBD444470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6564" y="2438400"/>
            <a:ext cx="3177492" cy="2311625"/>
          </a:xfrm>
          <a:prstGeom prst="rect">
            <a:avLst/>
          </a:prstGeom>
        </p:spPr>
      </p:pic>
      <p:graphicFrame>
        <p:nvGraphicFramePr>
          <p:cNvPr id="5" name="Diagram 4">
            <a:extLst>
              <a:ext uri="{FF2B5EF4-FFF2-40B4-BE49-F238E27FC236}">
                <a16:creationId xmlns:a16="http://schemas.microsoft.com/office/drawing/2014/main" id="{3122092D-23C9-47C4-95EA-42C9CA81767D}"/>
              </a:ext>
            </a:extLst>
          </p:cNvPr>
          <p:cNvGraphicFramePr/>
          <p:nvPr>
            <p:extLst>
              <p:ext uri="{D42A27DB-BD31-4B8C-83A1-F6EECF244321}">
                <p14:modId xmlns:p14="http://schemas.microsoft.com/office/powerpoint/2010/main" val="671933634"/>
              </p:ext>
            </p:extLst>
          </p:nvPr>
        </p:nvGraphicFramePr>
        <p:xfrm>
          <a:off x="5309755" y="4166980"/>
          <a:ext cx="3717648" cy="2794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3506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48394-2DA7-43D1-B86E-B469CDA3EFD7}"/>
              </a:ext>
            </a:extLst>
          </p:cNvPr>
          <p:cNvSpPr>
            <a:spLocks noGrp="1"/>
          </p:cNvSpPr>
          <p:nvPr>
            <p:ph type="title"/>
          </p:nvPr>
        </p:nvSpPr>
        <p:spPr/>
        <p:txBody>
          <a:bodyPr/>
          <a:lstStyle/>
          <a:p>
            <a:r>
              <a:rPr lang="en-GB" dirty="0"/>
              <a:t>Curriculum: deriving from the discipline…</a:t>
            </a:r>
          </a:p>
        </p:txBody>
      </p:sp>
      <p:graphicFrame>
        <p:nvGraphicFramePr>
          <p:cNvPr id="4" name="Content Placeholder 3">
            <a:extLst>
              <a:ext uri="{FF2B5EF4-FFF2-40B4-BE49-F238E27FC236}">
                <a16:creationId xmlns:a16="http://schemas.microsoft.com/office/drawing/2014/main" id="{B20DE6AD-9A99-4DF3-9A06-D70AD7437C97}"/>
              </a:ext>
            </a:extLst>
          </p:cNvPr>
          <p:cNvGraphicFramePr>
            <a:graphicFrameLocks noGrp="1"/>
          </p:cNvGraphicFramePr>
          <p:nvPr>
            <p:ph idx="1"/>
            <p:extLst>
              <p:ext uri="{D42A27DB-BD31-4B8C-83A1-F6EECF244321}">
                <p14:modId xmlns:p14="http://schemas.microsoft.com/office/powerpoint/2010/main" val="2001681670"/>
              </p:ext>
            </p:extLst>
          </p:nvPr>
        </p:nvGraphicFramePr>
        <p:xfrm>
          <a:off x="2200662" y="2269066"/>
          <a:ext cx="6578600" cy="4382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4757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40BE9-E39E-4984-8088-1E56B759C078}"/>
              </a:ext>
            </a:extLst>
          </p:cNvPr>
          <p:cNvSpPr>
            <a:spLocks noGrp="1"/>
          </p:cNvSpPr>
          <p:nvPr>
            <p:ph type="title"/>
          </p:nvPr>
        </p:nvSpPr>
        <p:spPr/>
        <p:txBody>
          <a:bodyPr/>
          <a:lstStyle/>
          <a:p>
            <a:r>
              <a:rPr lang="en-GB" dirty="0"/>
              <a:t>Curriculum: Having clear aims (</a:t>
            </a:r>
            <a:r>
              <a:rPr lang="en-GB"/>
              <a:t>and sharing them)</a:t>
            </a:r>
            <a:endParaRPr lang="en-GB" dirty="0"/>
          </a:p>
        </p:txBody>
      </p:sp>
      <p:graphicFrame>
        <p:nvGraphicFramePr>
          <p:cNvPr id="5" name="Content Placeholder 4">
            <a:extLst>
              <a:ext uri="{FF2B5EF4-FFF2-40B4-BE49-F238E27FC236}">
                <a16:creationId xmlns:a16="http://schemas.microsoft.com/office/drawing/2014/main" id="{7563146F-7BC8-46EC-A50F-EA4437774B16}"/>
              </a:ext>
            </a:extLst>
          </p:cNvPr>
          <p:cNvGraphicFramePr>
            <a:graphicFrameLocks noGrp="1"/>
          </p:cNvGraphicFramePr>
          <p:nvPr>
            <p:ph idx="1"/>
            <p:extLst>
              <p:ext uri="{D42A27DB-BD31-4B8C-83A1-F6EECF244321}">
                <p14:modId xmlns:p14="http://schemas.microsoft.com/office/powerpoint/2010/main" val="2701745360"/>
              </p:ext>
            </p:extLst>
          </p:nvPr>
        </p:nvGraphicFramePr>
        <p:xfrm>
          <a:off x="2200275" y="2438400"/>
          <a:ext cx="6578600" cy="365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260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FEB89810-992B-41B8-B147-E0C47DDB2907}"/>
                                            </p:graphicEl>
                                          </p:spTgt>
                                        </p:tgtEl>
                                        <p:attrNameLst>
                                          <p:attrName>style.visibility</p:attrName>
                                        </p:attrNameLst>
                                      </p:cBhvr>
                                      <p:to>
                                        <p:strVal val="visible"/>
                                      </p:to>
                                    </p:set>
                                    <p:animEffect transition="in" filter="fade">
                                      <p:cBhvr>
                                        <p:cTn id="7" dur="500"/>
                                        <p:tgtEl>
                                          <p:spTgt spid="5">
                                            <p:graphicEl>
                                              <a:dgm id="{FEB89810-992B-41B8-B147-E0C47DDB290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D6C5A0DD-F306-407B-B542-BEE0F28557F6}"/>
                                            </p:graphicEl>
                                          </p:spTgt>
                                        </p:tgtEl>
                                        <p:attrNameLst>
                                          <p:attrName>style.visibility</p:attrName>
                                        </p:attrNameLst>
                                      </p:cBhvr>
                                      <p:to>
                                        <p:strVal val="visible"/>
                                      </p:to>
                                    </p:set>
                                    <p:animEffect transition="in" filter="fade">
                                      <p:cBhvr>
                                        <p:cTn id="12" dur="500"/>
                                        <p:tgtEl>
                                          <p:spTgt spid="5">
                                            <p:graphicEl>
                                              <a:dgm id="{D6C5A0DD-F306-407B-B542-BEE0F28557F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7FD56F71-0335-4C0C-B25D-3D987DD67435}"/>
                                            </p:graphicEl>
                                          </p:spTgt>
                                        </p:tgtEl>
                                        <p:attrNameLst>
                                          <p:attrName>style.visibility</p:attrName>
                                        </p:attrNameLst>
                                      </p:cBhvr>
                                      <p:to>
                                        <p:strVal val="visible"/>
                                      </p:to>
                                    </p:set>
                                    <p:animEffect transition="in" filter="fade">
                                      <p:cBhvr>
                                        <p:cTn id="17" dur="500"/>
                                        <p:tgtEl>
                                          <p:spTgt spid="5">
                                            <p:graphicEl>
                                              <a:dgm id="{7FD56F71-0335-4C0C-B25D-3D987DD6743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F927FB4B-8325-4C19-B4B5-4BE65A96FA22}"/>
                                            </p:graphicEl>
                                          </p:spTgt>
                                        </p:tgtEl>
                                        <p:attrNameLst>
                                          <p:attrName>style.visibility</p:attrName>
                                        </p:attrNameLst>
                                      </p:cBhvr>
                                      <p:to>
                                        <p:strVal val="visible"/>
                                      </p:to>
                                    </p:set>
                                    <p:animEffect transition="in" filter="fade">
                                      <p:cBhvr>
                                        <p:cTn id="22" dur="500"/>
                                        <p:tgtEl>
                                          <p:spTgt spid="5">
                                            <p:graphicEl>
                                              <a:dgm id="{F927FB4B-8325-4C19-B4B5-4BE65A96FA22}"/>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dgm id="{626C5891-4739-4DC1-8487-CE4399297878}"/>
                                            </p:graphicEl>
                                          </p:spTgt>
                                        </p:tgtEl>
                                        <p:attrNameLst>
                                          <p:attrName>style.visibility</p:attrName>
                                        </p:attrNameLst>
                                      </p:cBhvr>
                                      <p:to>
                                        <p:strVal val="visible"/>
                                      </p:to>
                                    </p:set>
                                    <p:animEffect transition="in" filter="fade">
                                      <p:cBhvr>
                                        <p:cTn id="27" dur="500"/>
                                        <p:tgtEl>
                                          <p:spTgt spid="5">
                                            <p:graphicEl>
                                              <a:dgm id="{626C5891-4739-4DC1-8487-CE439929787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graphicEl>
                                              <a:dgm id="{F7C6CBC7-547D-460C-AFEC-7860CCC656A9}"/>
                                            </p:graphicEl>
                                          </p:spTgt>
                                        </p:tgtEl>
                                        <p:attrNameLst>
                                          <p:attrName>style.visibility</p:attrName>
                                        </p:attrNameLst>
                                      </p:cBhvr>
                                      <p:to>
                                        <p:strVal val="visible"/>
                                      </p:to>
                                    </p:set>
                                    <p:animEffect transition="in" filter="fade">
                                      <p:cBhvr>
                                        <p:cTn id="32" dur="500"/>
                                        <p:tgtEl>
                                          <p:spTgt spid="5">
                                            <p:graphicEl>
                                              <a:dgm id="{F7C6CBC7-547D-460C-AFEC-7860CCC656A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9909-5FC2-4703-9D7C-A70A4675D022}"/>
              </a:ext>
            </a:extLst>
          </p:cNvPr>
          <p:cNvSpPr>
            <a:spLocks noGrp="1"/>
          </p:cNvSpPr>
          <p:nvPr>
            <p:ph type="title"/>
          </p:nvPr>
        </p:nvSpPr>
        <p:spPr/>
        <p:txBody>
          <a:bodyPr>
            <a:normAutofit fontScale="90000"/>
          </a:bodyPr>
          <a:lstStyle/>
          <a:p>
            <a:r>
              <a:rPr lang="en-GB" dirty="0"/>
              <a:t>Growing a powerful curriculum: how do we get there?</a:t>
            </a:r>
          </a:p>
        </p:txBody>
      </p:sp>
      <p:sp>
        <p:nvSpPr>
          <p:cNvPr id="4" name="Rectangle 3">
            <a:extLst>
              <a:ext uri="{FF2B5EF4-FFF2-40B4-BE49-F238E27FC236}">
                <a16:creationId xmlns:a16="http://schemas.microsoft.com/office/drawing/2014/main" id="{5FCC68E8-22B8-4032-A267-BB057EAABAEC}"/>
              </a:ext>
            </a:extLst>
          </p:cNvPr>
          <p:cNvSpPr/>
          <p:nvPr/>
        </p:nvSpPr>
        <p:spPr>
          <a:xfrm rot="16200000">
            <a:off x="6360775" y="4116723"/>
            <a:ext cx="4324350" cy="64385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3200" dirty="0"/>
              <a:t>CURRICULAR GOALS</a:t>
            </a:r>
          </a:p>
        </p:txBody>
      </p:sp>
      <p:sp>
        <p:nvSpPr>
          <p:cNvPr id="5" name="Rectangle 4">
            <a:extLst>
              <a:ext uri="{FF2B5EF4-FFF2-40B4-BE49-F238E27FC236}">
                <a16:creationId xmlns:a16="http://schemas.microsoft.com/office/drawing/2014/main" id="{88DF9B92-D4F0-4348-AB82-7C79940C8685}"/>
              </a:ext>
            </a:extLst>
          </p:cNvPr>
          <p:cNvSpPr/>
          <p:nvPr/>
        </p:nvSpPr>
        <p:spPr>
          <a:xfrm>
            <a:off x="390525" y="2276475"/>
            <a:ext cx="1390650" cy="432435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a:t>A curriculum shaped by the broader discipline: it’s processes and its collective knowledge</a:t>
            </a:r>
          </a:p>
        </p:txBody>
      </p:sp>
      <p:sp>
        <p:nvSpPr>
          <p:cNvPr id="6" name="Arrow: Pentagon 5">
            <a:extLst>
              <a:ext uri="{FF2B5EF4-FFF2-40B4-BE49-F238E27FC236}">
                <a16:creationId xmlns:a16="http://schemas.microsoft.com/office/drawing/2014/main" id="{262B7AC2-5E2F-4689-BF42-CD56A5515151}"/>
              </a:ext>
            </a:extLst>
          </p:cNvPr>
          <p:cNvSpPr/>
          <p:nvPr/>
        </p:nvSpPr>
        <p:spPr>
          <a:xfrm>
            <a:off x="1847848" y="2276475"/>
            <a:ext cx="6286502" cy="1014189"/>
          </a:xfrm>
          <a:prstGeom prst="homePlat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200" dirty="0"/>
              <a:t>Engagement with the process of enquiry and the search for “truth” in the discipline</a:t>
            </a:r>
          </a:p>
        </p:txBody>
      </p:sp>
      <p:sp>
        <p:nvSpPr>
          <p:cNvPr id="7" name="Arrow: Pentagon 6">
            <a:extLst>
              <a:ext uri="{FF2B5EF4-FFF2-40B4-BE49-F238E27FC236}">
                <a16:creationId xmlns:a16="http://schemas.microsoft.com/office/drawing/2014/main" id="{57719224-E0EE-4C96-9640-3821E902863E}"/>
              </a:ext>
            </a:extLst>
          </p:cNvPr>
          <p:cNvSpPr/>
          <p:nvPr/>
        </p:nvSpPr>
        <p:spPr>
          <a:xfrm>
            <a:off x="1847848" y="5586635"/>
            <a:ext cx="6286502" cy="1014189"/>
          </a:xfrm>
          <a:prstGeom prst="homePlat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200" dirty="0"/>
              <a:t>Engagement with the disciplinary lenses of history e.g. cause &amp; consequence BUT applied to content</a:t>
            </a:r>
          </a:p>
        </p:txBody>
      </p:sp>
      <p:sp>
        <p:nvSpPr>
          <p:cNvPr id="8" name="Arrow: Pentagon 7">
            <a:extLst>
              <a:ext uri="{FF2B5EF4-FFF2-40B4-BE49-F238E27FC236}">
                <a16:creationId xmlns:a16="http://schemas.microsoft.com/office/drawing/2014/main" id="{90FCED55-DA93-47EC-BAED-52103E32CBC0}"/>
              </a:ext>
            </a:extLst>
          </p:cNvPr>
          <p:cNvSpPr/>
          <p:nvPr/>
        </p:nvSpPr>
        <p:spPr>
          <a:xfrm>
            <a:off x="1847848" y="3379862"/>
            <a:ext cx="6286502" cy="1014189"/>
          </a:xfrm>
          <a:prstGeom prst="homePlat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2200" dirty="0"/>
              <a:t>Detailed knowledge of the key topics covered e.g. the human stories behind the English Reformation</a:t>
            </a:r>
          </a:p>
        </p:txBody>
      </p:sp>
      <p:sp>
        <p:nvSpPr>
          <p:cNvPr id="9" name="Arrow: Pentagon 8">
            <a:extLst>
              <a:ext uri="{FF2B5EF4-FFF2-40B4-BE49-F238E27FC236}">
                <a16:creationId xmlns:a16="http://schemas.microsoft.com/office/drawing/2014/main" id="{39580101-C781-485F-A6A6-9C709C3F7983}"/>
              </a:ext>
            </a:extLst>
          </p:cNvPr>
          <p:cNvSpPr/>
          <p:nvPr/>
        </p:nvSpPr>
        <p:spPr>
          <a:xfrm>
            <a:off x="1847848" y="4483249"/>
            <a:ext cx="6286502" cy="1014189"/>
          </a:xfrm>
          <a:prstGeom prst="homePlat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200" dirty="0"/>
              <a:t>Broad, transferable, powerful knowledge which transcends topics e.g. the kinds of changes which the Reformation wrought</a:t>
            </a:r>
          </a:p>
        </p:txBody>
      </p:sp>
    </p:spTree>
    <p:extLst>
      <p:ext uri="{BB962C8B-B14F-4D97-AF65-F5344CB8AC3E}">
        <p14:creationId xmlns:p14="http://schemas.microsoft.com/office/powerpoint/2010/main" val="69330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12">
            <a:extLst>
              <a:ext uri="{FF2B5EF4-FFF2-40B4-BE49-F238E27FC236}">
                <a16:creationId xmlns:a16="http://schemas.microsoft.com/office/drawing/2014/main" id="{C524B941-B4CF-4A23-A6A5-9130BE8C8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313"/>
            <a:ext cx="9144001" cy="6924496"/>
            <a:chOff x="-1" y="-2313"/>
            <a:chExt cx="12192001" cy="6924496"/>
          </a:xfrm>
        </p:grpSpPr>
        <p:sp>
          <p:nvSpPr>
            <p:cNvPr id="14" name="Freeform 13">
              <a:extLst>
                <a:ext uri="{FF2B5EF4-FFF2-40B4-BE49-F238E27FC236}">
                  <a16:creationId xmlns:a16="http://schemas.microsoft.com/office/drawing/2014/main" id="{EBDFB963-93D8-4E0A-BE4F-E22C882EC9B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3" y="-2312"/>
              <a:ext cx="12191767" cy="6864080"/>
            </a:xfrm>
            <a:custGeom>
              <a:avLst/>
              <a:gdLst/>
              <a:ahLst/>
              <a:cxnLst/>
              <a:rect l="0" t="0" r="r" b="b"/>
              <a:pathLst>
                <a:path w="3840" h="2161">
                  <a:moveTo>
                    <a:pt x="2652" y="274"/>
                  </a:moveTo>
                  <a:cubicBezTo>
                    <a:pt x="2722" y="253"/>
                    <a:pt x="2771" y="204"/>
                    <a:pt x="2817" y="150"/>
                  </a:cubicBezTo>
                  <a:cubicBezTo>
                    <a:pt x="2824" y="142"/>
                    <a:pt x="2831" y="133"/>
                    <a:pt x="2838" y="125"/>
                  </a:cubicBezTo>
                  <a:cubicBezTo>
                    <a:pt x="2839" y="124"/>
                    <a:pt x="2841" y="124"/>
                    <a:pt x="2846" y="124"/>
                  </a:cubicBezTo>
                  <a:cubicBezTo>
                    <a:pt x="2865" y="210"/>
                    <a:pt x="2890" y="295"/>
                    <a:pt x="2947" y="368"/>
                  </a:cubicBezTo>
                  <a:cubicBezTo>
                    <a:pt x="3012" y="310"/>
                    <a:pt x="3030" y="234"/>
                    <a:pt x="3034" y="155"/>
                  </a:cubicBezTo>
                  <a:cubicBezTo>
                    <a:pt x="3036" y="97"/>
                    <a:pt x="3021" y="46"/>
                    <a:pt x="2987" y="0"/>
                  </a:cubicBezTo>
                  <a:cubicBezTo>
                    <a:pt x="2796" y="0"/>
                    <a:pt x="2796" y="0"/>
                    <a:pt x="2796" y="0"/>
                  </a:cubicBezTo>
                  <a:cubicBezTo>
                    <a:pt x="2802" y="1"/>
                    <a:pt x="2808" y="4"/>
                    <a:pt x="2814" y="7"/>
                  </a:cubicBezTo>
                  <a:cubicBezTo>
                    <a:pt x="2778" y="53"/>
                    <a:pt x="2744" y="97"/>
                    <a:pt x="2710" y="141"/>
                  </a:cubicBezTo>
                  <a:cubicBezTo>
                    <a:pt x="2712" y="143"/>
                    <a:pt x="2714" y="144"/>
                    <a:pt x="2716" y="146"/>
                  </a:cubicBezTo>
                  <a:cubicBezTo>
                    <a:pt x="2754" y="107"/>
                    <a:pt x="2793" y="68"/>
                    <a:pt x="2838" y="22"/>
                  </a:cubicBezTo>
                  <a:cubicBezTo>
                    <a:pt x="2838" y="96"/>
                    <a:pt x="2800" y="142"/>
                    <a:pt x="2760" y="183"/>
                  </a:cubicBezTo>
                  <a:cubicBezTo>
                    <a:pt x="2721" y="222"/>
                    <a:pt x="2677" y="257"/>
                    <a:pt x="2613" y="257"/>
                  </a:cubicBezTo>
                  <a:cubicBezTo>
                    <a:pt x="2640" y="155"/>
                    <a:pt x="2694" y="74"/>
                    <a:pt x="2771" y="7"/>
                  </a:cubicBezTo>
                  <a:cubicBezTo>
                    <a:pt x="2775" y="3"/>
                    <a:pt x="2779" y="1"/>
                    <a:pt x="2783" y="0"/>
                  </a:cubicBezTo>
                  <a:cubicBezTo>
                    <a:pt x="2597" y="0"/>
                    <a:pt x="2597" y="0"/>
                    <a:pt x="2597" y="0"/>
                  </a:cubicBezTo>
                  <a:cubicBezTo>
                    <a:pt x="2634" y="15"/>
                    <a:pt x="2673" y="23"/>
                    <a:pt x="2716" y="21"/>
                  </a:cubicBezTo>
                  <a:cubicBezTo>
                    <a:pt x="2717" y="20"/>
                    <a:pt x="2718" y="23"/>
                    <a:pt x="2719" y="24"/>
                  </a:cubicBezTo>
                  <a:cubicBezTo>
                    <a:pt x="2653" y="98"/>
                    <a:pt x="2601" y="196"/>
                    <a:pt x="2588" y="270"/>
                  </a:cubicBezTo>
                  <a:cubicBezTo>
                    <a:pt x="2609" y="282"/>
                    <a:pt x="2630" y="280"/>
                    <a:pt x="2652" y="274"/>
                  </a:cubicBezTo>
                  <a:close/>
                  <a:moveTo>
                    <a:pt x="2870" y="108"/>
                  </a:moveTo>
                  <a:cubicBezTo>
                    <a:pt x="2872" y="76"/>
                    <a:pt x="2870" y="37"/>
                    <a:pt x="2912" y="17"/>
                  </a:cubicBezTo>
                  <a:cubicBezTo>
                    <a:pt x="2931" y="57"/>
                    <a:pt x="2929" y="100"/>
                    <a:pt x="2943" y="138"/>
                  </a:cubicBezTo>
                  <a:cubicBezTo>
                    <a:pt x="2959" y="97"/>
                    <a:pt x="2940" y="56"/>
                    <a:pt x="2941" y="13"/>
                  </a:cubicBezTo>
                  <a:cubicBezTo>
                    <a:pt x="2970" y="25"/>
                    <a:pt x="2991" y="44"/>
                    <a:pt x="3000" y="71"/>
                  </a:cubicBezTo>
                  <a:cubicBezTo>
                    <a:pt x="3028" y="166"/>
                    <a:pt x="3007" y="252"/>
                    <a:pt x="2954" y="335"/>
                  </a:cubicBezTo>
                  <a:cubicBezTo>
                    <a:pt x="2908" y="280"/>
                    <a:pt x="2865" y="171"/>
                    <a:pt x="2870" y="108"/>
                  </a:cubicBezTo>
                  <a:close/>
                  <a:moveTo>
                    <a:pt x="3414" y="0"/>
                  </a:moveTo>
                  <a:cubicBezTo>
                    <a:pt x="3375" y="0"/>
                    <a:pt x="3375" y="0"/>
                    <a:pt x="3375" y="0"/>
                  </a:cubicBezTo>
                  <a:cubicBezTo>
                    <a:pt x="3371" y="22"/>
                    <a:pt x="3362" y="41"/>
                    <a:pt x="3348" y="59"/>
                  </a:cubicBezTo>
                  <a:cubicBezTo>
                    <a:pt x="3302" y="115"/>
                    <a:pt x="3237" y="132"/>
                    <a:pt x="3169" y="144"/>
                  </a:cubicBezTo>
                  <a:cubicBezTo>
                    <a:pt x="3165" y="96"/>
                    <a:pt x="3176" y="44"/>
                    <a:pt x="3197" y="0"/>
                  </a:cubicBezTo>
                  <a:cubicBezTo>
                    <a:pt x="3171" y="0"/>
                    <a:pt x="3171" y="0"/>
                    <a:pt x="3171" y="0"/>
                  </a:cubicBezTo>
                  <a:cubicBezTo>
                    <a:pt x="3151" y="46"/>
                    <a:pt x="3143" y="98"/>
                    <a:pt x="3149" y="155"/>
                  </a:cubicBezTo>
                  <a:cubicBezTo>
                    <a:pt x="3231" y="183"/>
                    <a:pt x="3358" y="113"/>
                    <a:pt x="3414" y="0"/>
                  </a:cubicBezTo>
                  <a:close/>
                  <a:moveTo>
                    <a:pt x="77" y="680"/>
                  </a:moveTo>
                  <a:cubicBezTo>
                    <a:pt x="64" y="685"/>
                    <a:pt x="51" y="689"/>
                    <a:pt x="39" y="694"/>
                  </a:cubicBezTo>
                  <a:cubicBezTo>
                    <a:pt x="26" y="700"/>
                    <a:pt x="13" y="706"/>
                    <a:pt x="0" y="710"/>
                  </a:cubicBezTo>
                  <a:cubicBezTo>
                    <a:pt x="0" y="732"/>
                    <a:pt x="0" y="732"/>
                    <a:pt x="0" y="732"/>
                  </a:cubicBezTo>
                  <a:cubicBezTo>
                    <a:pt x="29" y="721"/>
                    <a:pt x="56" y="706"/>
                    <a:pt x="77" y="680"/>
                  </a:cubicBezTo>
                  <a:close/>
                  <a:moveTo>
                    <a:pt x="3289" y="0"/>
                  </a:moveTo>
                  <a:cubicBezTo>
                    <a:pt x="3279" y="13"/>
                    <a:pt x="3269" y="26"/>
                    <a:pt x="3260" y="40"/>
                  </a:cubicBezTo>
                  <a:cubicBezTo>
                    <a:pt x="3278" y="30"/>
                    <a:pt x="3296" y="16"/>
                    <a:pt x="3313" y="0"/>
                  </a:cubicBezTo>
                  <a:lnTo>
                    <a:pt x="3289" y="0"/>
                  </a:lnTo>
                  <a:close/>
                  <a:moveTo>
                    <a:pt x="3803" y="228"/>
                  </a:moveTo>
                  <a:cubicBezTo>
                    <a:pt x="3807" y="250"/>
                    <a:pt x="3809" y="270"/>
                    <a:pt x="3840" y="265"/>
                  </a:cubicBezTo>
                  <a:cubicBezTo>
                    <a:pt x="3840" y="261"/>
                    <a:pt x="3840" y="261"/>
                    <a:pt x="3840" y="261"/>
                  </a:cubicBezTo>
                  <a:cubicBezTo>
                    <a:pt x="3834" y="243"/>
                    <a:pt x="3828" y="228"/>
                    <a:pt x="3803" y="228"/>
                  </a:cubicBezTo>
                  <a:close/>
                  <a:moveTo>
                    <a:pt x="3788" y="152"/>
                  </a:moveTo>
                  <a:cubicBezTo>
                    <a:pt x="3765" y="165"/>
                    <a:pt x="3754" y="158"/>
                    <a:pt x="3747" y="141"/>
                  </a:cubicBezTo>
                  <a:cubicBezTo>
                    <a:pt x="3741" y="127"/>
                    <a:pt x="3731" y="114"/>
                    <a:pt x="3728" y="99"/>
                  </a:cubicBezTo>
                  <a:cubicBezTo>
                    <a:pt x="3722" y="76"/>
                    <a:pt x="3710" y="62"/>
                    <a:pt x="3685" y="60"/>
                  </a:cubicBezTo>
                  <a:cubicBezTo>
                    <a:pt x="3685" y="32"/>
                    <a:pt x="3673" y="14"/>
                    <a:pt x="3656" y="0"/>
                  </a:cubicBezTo>
                  <a:cubicBezTo>
                    <a:pt x="3596" y="0"/>
                    <a:pt x="3596" y="0"/>
                    <a:pt x="3596" y="0"/>
                  </a:cubicBezTo>
                  <a:cubicBezTo>
                    <a:pt x="3609" y="12"/>
                    <a:pt x="3620" y="25"/>
                    <a:pt x="3631" y="40"/>
                  </a:cubicBezTo>
                  <a:cubicBezTo>
                    <a:pt x="3646" y="60"/>
                    <a:pt x="3657" y="82"/>
                    <a:pt x="3685" y="89"/>
                  </a:cubicBezTo>
                  <a:cubicBezTo>
                    <a:pt x="3692" y="91"/>
                    <a:pt x="3700" y="100"/>
                    <a:pt x="3704" y="108"/>
                  </a:cubicBezTo>
                  <a:cubicBezTo>
                    <a:pt x="3760" y="203"/>
                    <a:pt x="3798" y="305"/>
                    <a:pt x="3820" y="413"/>
                  </a:cubicBezTo>
                  <a:cubicBezTo>
                    <a:pt x="3827" y="450"/>
                    <a:pt x="3825" y="488"/>
                    <a:pt x="3815" y="525"/>
                  </a:cubicBezTo>
                  <a:cubicBezTo>
                    <a:pt x="3811" y="539"/>
                    <a:pt x="3810" y="554"/>
                    <a:pt x="3807" y="568"/>
                  </a:cubicBezTo>
                  <a:cubicBezTo>
                    <a:pt x="3820" y="575"/>
                    <a:pt x="3830" y="577"/>
                    <a:pt x="3840" y="576"/>
                  </a:cubicBezTo>
                  <a:cubicBezTo>
                    <a:pt x="3840" y="343"/>
                    <a:pt x="3840" y="343"/>
                    <a:pt x="3840" y="343"/>
                  </a:cubicBezTo>
                  <a:cubicBezTo>
                    <a:pt x="3834" y="333"/>
                    <a:pt x="3829" y="322"/>
                    <a:pt x="3826" y="311"/>
                  </a:cubicBezTo>
                  <a:cubicBezTo>
                    <a:pt x="3810" y="261"/>
                    <a:pt x="3761" y="220"/>
                    <a:pt x="3788" y="152"/>
                  </a:cubicBezTo>
                  <a:close/>
                  <a:moveTo>
                    <a:pt x="3559" y="1512"/>
                  </a:moveTo>
                  <a:cubicBezTo>
                    <a:pt x="3526" y="1458"/>
                    <a:pt x="3479" y="1418"/>
                    <a:pt x="3424" y="1391"/>
                  </a:cubicBezTo>
                  <a:cubicBezTo>
                    <a:pt x="3381" y="1371"/>
                    <a:pt x="3333" y="1376"/>
                    <a:pt x="3287" y="1379"/>
                  </a:cubicBezTo>
                  <a:cubicBezTo>
                    <a:pt x="3246" y="1382"/>
                    <a:pt x="3208" y="1397"/>
                    <a:pt x="3172" y="1416"/>
                  </a:cubicBezTo>
                  <a:cubicBezTo>
                    <a:pt x="3159" y="1424"/>
                    <a:pt x="3145" y="1431"/>
                    <a:pt x="3126" y="1416"/>
                  </a:cubicBezTo>
                  <a:cubicBezTo>
                    <a:pt x="3185" y="1395"/>
                    <a:pt x="3225" y="1355"/>
                    <a:pt x="3260" y="1309"/>
                  </a:cubicBezTo>
                  <a:cubicBezTo>
                    <a:pt x="3297" y="1260"/>
                    <a:pt x="3310" y="1204"/>
                    <a:pt x="3318" y="1143"/>
                  </a:cubicBezTo>
                  <a:cubicBezTo>
                    <a:pt x="3236" y="1133"/>
                    <a:pt x="3166" y="1161"/>
                    <a:pt x="3103" y="1208"/>
                  </a:cubicBezTo>
                  <a:cubicBezTo>
                    <a:pt x="3041" y="1255"/>
                    <a:pt x="2998" y="1316"/>
                    <a:pt x="2990" y="1398"/>
                  </a:cubicBezTo>
                  <a:cubicBezTo>
                    <a:pt x="2841" y="1409"/>
                    <a:pt x="2710" y="1458"/>
                    <a:pt x="2597" y="1557"/>
                  </a:cubicBezTo>
                  <a:cubicBezTo>
                    <a:pt x="2618" y="1415"/>
                    <a:pt x="2674" y="1287"/>
                    <a:pt x="2740" y="1161"/>
                  </a:cubicBezTo>
                  <a:cubicBezTo>
                    <a:pt x="2766" y="1167"/>
                    <a:pt x="2788" y="1173"/>
                    <a:pt x="2811" y="1176"/>
                  </a:cubicBezTo>
                  <a:cubicBezTo>
                    <a:pt x="2886" y="1183"/>
                    <a:pt x="2957" y="1170"/>
                    <a:pt x="3022" y="1134"/>
                  </a:cubicBezTo>
                  <a:cubicBezTo>
                    <a:pt x="3053" y="1116"/>
                    <a:pt x="3079" y="1089"/>
                    <a:pt x="3105" y="1065"/>
                  </a:cubicBezTo>
                  <a:cubicBezTo>
                    <a:pt x="3116" y="1055"/>
                    <a:pt x="3113" y="1043"/>
                    <a:pt x="3104" y="1031"/>
                  </a:cubicBezTo>
                  <a:cubicBezTo>
                    <a:pt x="3081" y="999"/>
                    <a:pt x="3046" y="988"/>
                    <a:pt x="3012" y="977"/>
                  </a:cubicBezTo>
                  <a:cubicBezTo>
                    <a:pt x="2984" y="968"/>
                    <a:pt x="2955" y="968"/>
                    <a:pt x="2923" y="963"/>
                  </a:cubicBezTo>
                  <a:cubicBezTo>
                    <a:pt x="2962" y="910"/>
                    <a:pt x="3013" y="869"/>
                    <a:pt x="3065" y="824"/>
                  </a:cubicBezTo>
                  <a:cubicBezTo>
                    <a:pt x="3072" y="844"/>
                    <a:pt x="3076" y="863"/>
                    <a:pt x="3085" y="879"/>
                  </a:cubicBezTo>
                  <a:cubicBezTo>
                    <a:pt x="3108" y="919"/>
                    <a:pt x="3148" y="934"/>
                    <a:pt x="3190" y="938"/>
                  </a:cubicBezTo>
                  <a:cubicBezTo>
                    <a:pt x="3237" y="943"/>
                    <a:pt x="3283" y="935"/>
                    <a:pt x="3326" y="915"/>
                  </a:cubicBezTo>
                  <a:cubicBezTo>
                    <a:pt x="3348" y="904"/>
                    <a:pt x="3372" y="896"/>
                    <a:pt x="3396" y="887"/>
                  </a:cubicBezTo>
                  <a:cubicBezTo>
                    <a:pt x="3434" y="872"/>
                    <a:pt x="3474" y="864"/>
                    <a:pt x="3521" y="889"/>
                  </a:cubicBezTo>
                  <a:cubicBezTo>
                    <a:pt x="3503" y="843"/>
                    <a:pt x="3481" y="807"/>
                    <a:pt x="3448" y="787"/>
                  </a:cubicBezTo>
                  <a:cubicBezTo>
                    <a:pt x="3415" y="767"/>
                    <a:pt x="3375" y="761"/>
                    <a:pt x="3334" y="747"/>
                  </a:cubicBezTo>
                  <a:cubicBezTo>
                    <a:pt x="3401" y="673"/>
                    <a:pt x="3439" y="585"/>
                    <a:pt x="3461" y="484"/>
                  </a:cubicBezTo>
                  <a:cubicBezTo>
                    <a:pt x="3452" y="486"/>
                    <a:pt x="3446" y="486"/>
                    <a:pt x="3443" y="489"/>
                  </a:cubicBezTo>
                  <a:cubicBezTo>
                    <a:pt x="3406" y="525"/>
                    <a:pt x="3357" y="535"/>
                    <a:pt x="3311" y="549"/>
                  </a:cubicBezTo>
                  <a:cubicBezTo>
                    <a:pt x="3273" y="562"/>
                    <a:pt x="3233" y="570"/>
                    <a:pt x="3194" y="580"/>
                  </a:cubicBezTo>
                  <a:cubicBezTo>
                    <a:pt x="3181" y="555"/>
                    <a:pt x="3166" y="527"/>
                    <a:pt x="3153" y="498"/>
                  </a:cubicBezTo>
                  <a:cubicBezTo>
                    <a:pt x="3139" y="469"/>
                    <a:pt x="3127" y="440"/>
                    <a:pt x="3114" y="409"/>
                  </a:cubicBezTo>
                  <a:cubicBezTo>
                    <a:pt x="3041" y="440"/>
                    <a:pt x="3022" y="512"/>
                    <a:pt x="3003" y="581"/>
                  </a:cubicBezTo>
                  <a:cubicBezTo>
                    <a:pt x="2983" y="652"/>
                    <a:pt x="2986" y="723"/>
                    <a:pt x="3041" y="782"/>
                  </a:cubicBezTo>
                  <a:cubicBezTo>
                    <a:pt x="3007" y="807"/>
                    <a:pt x="2974" y="830"/>
                    <a:pt x="2944" y="854"/>
                  </a:cubicBezTo>
                  <a:cubicBezTo>
                    <a:pt x="2914" y="879"/>
                    <a:pt x="2886" y="906"/>
                    <a:pt x="2852" y="937"/>
                  </a:cubicBezTo>
                  <a:cubicBezTo>
                    <a:pt x="2855" y="813"/>
                    <a:pt x="2820" y="709"/>
                    <a:pt x="2724" y="630"/>
                  </a:cubicBezTo>
                  <a:cubicBezTo>
                    <a:pt x="2694" y="646"/>
                    <a:pt x="2682" y="675"/>
                    <a:pt x="2666" y="701"/>
                  </a:cubicBezTo>
                  <a:cubicBezTo>
                    <a:pt x="2626" y="765"/>
                    <a:pt x="2621" y="838"/>
                    <a:pt x="2628" y="912"/>
                  </a:cubicBezTo>
                  <a:cubicBezTo>
                    <a:pt x="2635" y="995"/>
                    <a:pt x="2666" y="1072"/>
                    <a:pt x="2699" y="1151"/>
                  </a:cubicBezTo>
                  <a:cubicBezTo>
                    <a:pt x="2639" y="1249"/>
                    <a:pt x="2586" y="1354"/>
                    <a:pt x="2552" y="1467"/>
                  </a:cubicBezTo>
                  <a:cubicBezTo>
                    <a:pt x="2518" y="1578"/>
                    <a:pt x="2495" y="1693"/>
                    <a:pt x="2467" y="1810"/>
                  </a:cubicBezTo>
                  <a:cubicBezTo>
                    <a:pt x="2456" y="1782"/>
                    <a:pt x="2446" y="1755"/>
                    <a:pt x="2437" y="1729"/>
                  </a:cubicBezTo>
                  <a:cubicBezTo>
                    <a:pt x="2515" y="1569"/>
                    <a:pt x="2524" y="1412"/>
                    <a:pt x="2421" y="1256"/>
                  </a:cubicBezTo>
                  <a:cubicBezTo>
                    <a:pt x="2369" y="1290"/>
                    <a:pt x="2340" y="1335"/>
                    <a:pt x="2328" y="1389"/>
                  </a:cubicBezTo>
                  <a:cubicBezTo>
                    <a:pt x="2317" y="1440"/>
                    <a:pt x="2313" y="1493"/>
                    <a:pt x="2306" y="1549"/>
                  </a:cubicBezTo>
                  <a:cubicBezTo>
                    <a:pt x="2228" y="1465"/>
                    <a:pt x="2129" y="1417"/>
                    <a:pt x="2022" y="1375"/>
                  </a:cubicBezTo>
                  <a:cubicBezTo>
                    <a:pt x="2019" y="1358"/>
                    <a:pt x="2013" y="1338"/>
                    <a:pt x="2011" y="1318"/>
                  </a:cubicBezTo>
                  <a:cubicBezTo>
                    <a:pt x="1998" y="1229"/>
                    <a:pt x="1944" y="1171"/>
                    <a:pt x="1871" y="1129"/>
                  </a:cubicBezTo>
                  <a:cubicBezTo>
                    <a:pt x="1842" y="1112"/>
                    <a:pt x="1811" y="1099"/>
                    <a:pt x="1779" y="1090"/>
                  </a:cubicBezTo>
                  <a:cubicBezTo>
                    <a:pt x="1742" y="1079"/>
                    <a:pt x="1727" y="1096"/>
                    <a:pt x="1734" y="1135"/>
                  </a:cubicBezTo>
                  <a:cubicBezTo>
                    <a:pt x="1747" y="1201"/>
                    <a:pt x="1768" y="1264"/>
                    <a:pt x="1818" y="1314"/>
                  </a:cubicBezTo>
                  <a:cubicBezTo>
                    <a:pt x="1819" y="1314"/>
                    <a:pt x="1818" y="1316"/>
                    <a:pt x="1818" y="1318"/>
                  </a:cubicBezTo>
                  <a:cubicBezTo>
                    <a:pt x="1718" y="1318"/>
                    <a:pt x="1610" y="1344"/>
                    <a:pt x="1547" y="1384"/>
                  </a:cubicBezTo>
                  <a:cubicBezTo>
                    <a:pt x="1551" y="1407"/>
                    <a:pt x="1567" y="1421"/>
                    <a:pt x="1586" y="1434"/>
                  </a:cubicBezTo>
                  <a:cubicBezTo>
                    <a:pt x="1648" y="1473"/>
                    <a:pt x="1718" y="1477"/>
                    <a:pt x="1789" y="1476"/>
                  </a:cubicBezTo>
                  <a:cubicBezTo>
                    <a:pt x="1800" y="1475"/>
                    <a:pt x="1810" y="1475"/>
                    <a:pt x="1821" y="1475"/>
                  </a:cubicBezTo>
                  <a:cubicBezTo>
                    <a:pt x="1822" y="1475"/>
                    <a:pt x="1823" y="1476"/>
                    <a:pt x="1827" y="1480"/>
                  </a:cubicBezTo>
                  <a:cubicBezTo>
                    <a:pt x="1775" y="1551"/>
                    <a:pt x="1728" y="1626"/>
                    <a:pt x="1711" y="1717"/>
                  </a:cubicBezTo>
                  <a:cubicBezTo>
                    <a:pt x="1798" y="1727"/>
                    <a:pt x="1866" y="1691"/>
                    <a:pt x="1928" y="1641"/>
                  </a:cubicBezTo>
                  <a:cubicBezTo>
                    <a:pt x="1992" y="1590"/>
                    <a:pt x="2021" y="1520"/>
                    <a:pt x="2021" y="1431"/>
                  </a:cubicBezTo>
                  <a:cubicBezTo>
                    <a:pt x="2130" y="1478"/>
                    <a:pt x="2221" y="1538"/>
                    <a:pt x="2292" y="1632"/>
                  </a:cubicBezTo>
                  <a:cubicBezTo>
                    <a:pt x="2177" y="1615"/>
                    <a:pt x="2081" y="1643"/>
                    <a:pt x="2005" y="1727"/>
                  </a:cubicBezTo>
                  <a:cubicBezTo>
                    <a:pt x="2046" y="1827"/>
                    <a:pt x="2249" y="1878"/>
                    <a:pt x="2382" y="1783"/>
                  </a:cubicBezTo>
                  <a:cubicBezTo>
                    <a:pt x="2410" y="1858"/>
                    <a:pt x="2428" y="1933"/>
                    <a:pt x="2411" y="2012"/>
                  </a:cubicBezTo>
                  <a:cubicBezTo>
                    <a:pt x="2406" y="2036"/>
                    <a:pt x="2397" y="2059"/>
                    <a:pt x="2410" y="2084"/>
                  </a:cubicBezTo>
                  <a:cubicBezTo>
                    <a:pt x="2413" y="2091"/>
                    <a:pt x="2411" y="2103"/>
                    <a:pt x="2408" y="2112"/>
                  </a:cubicBezTo>
                  <a:cubicBezTo>
                    <a:pt x="2403" y="2128"/>
                    <a:pt x="2397" y="2145"/>
                    <a:pt x="2391" y="2161"/>
                  </a:cubicBezTo>
                  <a:cubicBezTo>
                    <a:pt x="2414" y="2161"/>
                    <a:pt x="2414" y="2161"/>
                    <a:pt x="2414" y="2161"/>
                  </a:cubicBezTo>
                  <a:cubicBezTo>
                    <a:pt x="2419" y="2148"/>
                    <a:pt x="2422" y="2134"/>
                    <a:pt x="2430" y="2124"/>
                  </a:cubicBezTo>
                  <a:cubicBezTo>
                    <a:pt x="2444" y="2104"/>
                    <a:pt x="2446" y="2086"/>
                    <a:pt x="2432" y="2065"/>
                  </a:cubicBezTo>
                  <a:cubicBezTo>
                    <a:pt x="2465" y="2036"/>
                    <a:pt x="2459" y="1999"/>
                    <a:pt x="2451" y="1963"/>
                  </a:cubicBezTo>
                  <a:cubicBezTo>
                    <a:pt x="2438" y="1900"/>
                    <a:pt x="2429" y="1836"/>
                    <a:pt x="2405" y="1776"/>
                  </a:cubicBezTo>
                  <a:cubicBezTo>
                    <a:pt x="2399" y="1761"/>
                    <a:pt x="2399" y="1749"/>
                    <a:pt x="2417" y="1745"/>
                  </a:cubicBezTo>
                  <a:cubicBezTo>
                    <a:pt x="2455" y="1806"/>
                    <a:pt x="2444" y="1878"/>
                    <a:pt x="2464" y="1943"/>
                  </a:cubicBezTo>
                  <a:cubicBezTo>
                    <a:pt x="2471" y="1935"/>
                    <a:pt x="2476" y="1928"/>
                    <a:pt x="2478" y="1919"/>
                  </a:cubicBezTo>
                  <a:cubicBezTo>
                    <a:pt x="2495" y="1825"/>
                    <a:pt x="2514" y="1730"/>
                    <a:pt x="2529" y="1635"/>
                  </a:cubicBezTo>
                  <a:cubicBezTo>
                    <a:pt x="2544" y="1544"/>
                    <a:pt x="2573" y="1456"/>
                    <a:pt x="2609" y="1371"/>
                  </a:cubicBezTo>
                  <a:cubicBezTo>
                    <a:pt x="2616" y="1354"/>
                    <a:pt x="2625" y="1339"/>
                    <a:pt x="2633" y="1323"/>
                  </a:cubicBezTo>
                  <a:cubicBezTo>
                    <a:pt x="2627" y="1360"/>
                    <a:pt x="2612" y="1393"/>
                    <a:pt x="2602" y="1428"/>
                  </a:cubicBezTo>
                  <a:cubicBezTo>
                    <a:pt x="2567" y="1546"/>
                    <a:pt x="2542" y="1666"/>
                    <a:pt x="2521" y="1787"/>
                  </a:cubicBezTo>
                  <a:cubicBezTo>
                    <a:pt x="2503" y="1886"/>
                    <a:pt x="2489" y="1986"/>
                    <a:pt x="2473" y="2085"/>
                  </a:cubicBezTo>
                  <a:cubicBezTo>
                    <a:pt x="2469" y="2111"/>
                    <a:pt x="2464" y="2136"/>
                    <a:pt x="2457" y="2161"/>
                  </a:cubicBezTo>
                  <a:cubicBezTo>
                    <a:pt x="2479" y="2161"/>
                    <a:pt x="2479" y="2161"/>
                    <a:pt x="2479" y="2161"/>
                  </a:cubicBezTo>
                  <a:cubicBezTo>
                    <a:pt x="2485" y="2135"/>
                    <a:pt x="2490" y="2109"/>
                    <a:pt x="2495" y="2083"/>
                  </a:cubicBezTo>
                  <a:cubicBezTo>
                    <a:pt x="2497" y="2069"/>
                    <a:pt x="2502" y="2057"/>
                    <a:pt x="2506" y="2040"/>
                  </a:cubicBezTo>
                  <a:cubicBezTo>
                    <a:pt x="2516" y="2045"/>
                    <a:pt x="2523" y="2048"/>
                    <a:pt x="2529" y="2053"/>
                  </a:cubicBezTo>
                  <a:cubicBezTo>
                    <a:pt x="2596" y="2101"/>
                    <a:pt x="2669" y="2097"/>
                    <a:pt x="2742" y="2076"/>
                  </a:cubicBezTo>
                  <a:cubicBezTo>
                    <a:pt x="2781" y="2064"/>
                    <a:pt x="2818" y="2040"/>
                    <a:pt x="2853" y="2017"/>
                  </a:cubicBezTo>
                  <a:cubicBezTo>
                    <a:pt x="2878" y="2001"/>
                    <a:pt x="2897" y="1976"/>
                    <a:pt x="2919" y="1955"/>
                  </a:cubicBezTo>
                  <a:cubicBezTo>
                    <a:pt x="2891" y="1911"/>
                    <a:pt x="2844" y="1908"/>
                    <a:pt x="2801" y="1890"/>
                  </a:cubicBezTo>
                  <a:cubicBezTo>
                    <a:pt x="2874" y="1816"/>
                    <a:pt x="2911" y="1727"/>
                    <a:pt x="2937" y="1628"/>
                  </a:cubicBezTo>
                  <a:cubicBezTo>
                    <a:pt x="2930" y="1625"/>
                    <a:pt x="2923" y="1620"/>
                    <a:pt x="2916" y="1619"/>
                  </a:cubicBezTo>
                  <a:cubicBezTo>
                    <a:pt x="2824" y="1615"/>
                    <a:pt x="2739" y="1631"/>
                    <a:pt x="2666" y="1696"/>
                  </a:cubicBezTo>
                  <a:cubicBezTo>
                    <a:pt x="2621" y="1738"/>
                    <a:pt x="2574" y="1777"/>
                    <a:pt x="2539" y="1829"/>
                  </a:cubicBezTo>
                  <a:cubicBezTo>
                    <a:pt x="2555" y="1709"/>
                    <a:pt x="2601" y="1607"/>
                    <a:pt x="2709" y="1543"/>
                  </a:cubicBezTo>
                  <a:cubicBezTo>
                    <a:pt x="2766" y="1509"/>
                    <a:pt x="2824" y="1477"/>
                    <a:pt x="2889" y="1463"/>
                  </a:cubicBezTo>
                  <a:cubicBezTo>
                    <a:pt x="2969" y="1446"/>
                    <a:pt x="3051" y="1432"/>
                    <a:pt x="3136" y="1452"/>
                  </a:cubicBezTo>
                  <a:cubicBezTo>
                    <a:pt x="3111" y="1572"/>
                    <a:pt x="3197" y="1725"/>
                    <a:pt x="3381" y="1761"/>
                  </a:cubicBezTo>
                  <a:cubicBezTo>
                    <a:pt x="3415" y="1727"/>
                    <a:pt x="3407" y="1686"/>
                    <a:pt x="3397" y="1646"/>
                  </a:cubicBezTo>
                  <a:cubicBezTo>
                    <a:pt x="3390" y="1622"/>
                    <a:pt x="3379" y="1600"/>
                    <a:pt x="3370" y="1577"/>
                  </a:cubicBezTo>
                  <a:cubicBezTo>
                    <a:pt x="3436" y="1565"/>
                    <a:pt x="3498" y="1553"/>
                    <a:pt x="3563" y="1540"/>
                  </a:cubicBezTo>
                  <a:cubicBezTo>
                    <a:pt x="3561" y="1528"/>
                    <a:pt x="3563" y="1518"/>
                    <a:pt x="3559" y="1512"/>
                  </a:cubicBezTo>
                  <a:close/>
                  <a:moveTo>
                    <a:pt x="3423" y="797"/>
                  </a:moveTo>
                  <a:cubicBezTo>
                    <a:pt x="3443" y="804"/>
                    <a:pt x="3462" y="816"/>
                    <a:pt x="3470" y="842"/>
                  </a:cubicBezTo>
                  <a:cubicBezTo>
                    <a:pt x="3424" y="857"/>
                    <a:pt x="3382" y="868"/>
                    <a:pt x="3343" y="885"/>
                  </a:cubicBezTo>
                  <a:cubicBezTo>
                    <a:pt x="3310" y="900"/>
                    <a:pt x="3275" y="903"/>
                    <a:pt x="3241" y="903"/>
                  </a:cubicBezTo>
                  <a:cubicBezTo>
                    <a:pt x="3213" y="904"/>
                    <a:pt x="3188" y="894"/>
                    <a:pt x="3169" y="868"/>
                  </a:cubicBezTo>
                  <a:cubicBezTo>
                    <a:pt x="3199" y="864"/>
                    <a:pt x="3226" y="861"/>
                    <a:pt x="3253" y="858"/>
                  </a:cubicBezTo>
                  <a:cubicBezTo>
                    <a:pt x="3232" y="851"/>
                    <a:pt x="3211" y="850"/>
                    <a:pt x="3191" y="847"/>
                  </a:cubicBezTo>
                  <a:cubicBezTo>
                    <a:pt x="3171" y="844"/>
                    <a:pt x="3149" y="843"/>
                    <a:pt x="3140" y="817"/>
                  </a:cubicBezTo>
                  <a:cubicBezTo>
                    <a:pt x="3169" y="815"/>
                    <a:pt x="3197" y="814"/>
                    <a:pt x="3224" y="811"/>
                  </a:cubicBezTo>
                  <a:cubicBezTo>
                    <a:pt x="3253" y="807"/>
                    <a:pt x="3275" y="781"/>
                    <a:pt x="3307" y="789"/>
                  </a:cubicBezTo>
                  <a:cubicBezTo>
                    <a:pt x="3348" y="763"/>
                    <a:pt x="3386" y="784"/>
                    <a:pt x="3423" y="797"/>
                  </a:cubicBezTo>
                  <a:close/>
                  <a:moveTo>
                    <a:pt x="3269" y="582"/>
                  </a:moveTo>
                  <a:cubicBezTo>
                    <a:pt x="3321" y="570"/>
                    <a:pt x="3373" y="561"/>
                    <a:pt x="3425" y="534"/>
                  </a:cubicBezTo>
                  <a:cubicBezTo>
                    <a:pt x="3415" y="564"/>
                    <a:pt x="3406" y="594"/>
                    <a:pt x="3392" y="623"/>
                  </a:cubicBezTo>
                  <a:cubicBezTo>
                    <a:pt x="3367" y="675"/>
                    <a:pt x="3335" y="722"/>
                    <a:pt x="3288" y="757"/>
                  </a:cubicBezTo>
                  <a:cubicBezTo>
                    <a:pt x="3233" y="798"/>
                    <a:pt x="3195" y="800"/>
                    <a:pt x="3145" y="762"/>
                  </a:cubicBezTo>
                  <a:cubicBezTo>
                    <a:pt x="3184" y="737"/>
                    <a:pt x="3227" y="718"/>
                    <a:pt x="3256" y="679"/>
                  </a:cubicBezTo>
                  <a:cubicBezTo>
                    <a:pt x="3214" y="697"/>
                    <a:pt x="3177" y="727"/>
                    <a:pt x="3130" y="734"/>
                  </a:cubicBezTo>
                  <a:cubicBezTo>
                    <a:pt x="3128" y="728"/>
                    <a:pt x="3126" y="725"/>
                    <a:pt x="3126" y="723"/>
                  </a:cubicBezTo>
                  <a:cubicBezTo>
                    <a:pt x="3126" y="720"/>
                    <a:pt x="3126" y="717"/>
                    <a:pt x="3126" y="715"/>
                  </a:cubicBezTo>
                  <a:cubicBezTo>
                    <a:pt x="3149" y="643"/>
                    <a:pt x="3196" y="598"/>
                    <a:pt x="3269" y="582"/>
                  </a:cubicBezTo>
                  <a:close/>
                  <a:moveTo>
                    <a:pt x="3017" y="647"/>
                  </a:moveTo>
                  <a:cubicBezTo>
                    <a:pt x="3020" y="579"/>
                    <a:pt x="3041" y="516"/>
                    <a:pt x="3079" y="459"/>
                  </a:cubicBezTo>
                  <a:cubicBezTo>
                    <a:pt x="3084" y="452"/>
                    <a:pt x="3093" y="447"/>
                    <a:pt x="3097" y="444"/>
                  </a:cubicBezTo>
                  <a:cubicBezTo>
                    <a:pt x="3114" y="474"/>
                    <a:pt x="3129" y="503"/>
                    <a:pt x="3146" y="531"/>
                  </a:cubicBezTo>
                  <a:cubicBezTo>
                    <a:pt x="3161" y="555"/>
                    <a:pt x="3170" y="581"/>
                    <a:pt x="3166" y="605"/>
                  </a:cubicBezTo>
                  <a:cubicBezTo>
                    <a:pt x="3144" y="628"/>
                    <a:pt x="3125" y="648"/>
                    <a:pt x="3103" y="671"/>
                  </a:cubicBezTo>
                  <a:cubicBezTo>
                    <a:pt x="3099" y="640"/>
                    <a:pt x="3095" y="613"/>
                    <a:pt x="3091" y="586"/>
                  </a:cubicBezTo>
                  <a:cubicBezTo>
                    <a:pt x="3081" y="628"/>
                    <a:pt x="3090" y="672"/>
                    <a:pt x="3063" y="709"/>
                  </a:cubicBezTo>
                  <a:cubicBezTo>
                    <a:pt x="3027" y="695"/>
                    <a:pt x="3015" y="680"/>
                    <a:pt x="3017" y="647"/>
                  </a:cubicBezTo>
                  <a:close/>
                  <a:moveTo>
                    <a:pt x="3008" y="836"/>
                  </a:moveTo>
                  <a:cubicBezTo>
                    <a:pt x="2931" y="931"/>
                    <a:pt x="2890" y="969"/>
                    <a:pt x="2854" y="980"/>
                  </a:cubicBezTo>
                  <a:cubicBezTo>
                    <a:pt x="2896" y="917"/>
                    <a:pt x="2948" y="873"/>
                    <a:pt x="3008" y="836"/>
                  </a:cubicBezTo>
                  <a:close/>
                  <a:moveTo>
                    <a:pt x="2903" y="994"/>
                  </a:moveTo>
                  <a:cubicBezTo>
                    <a:pt x="2923" y="990"/>
                    <a:pt x="2943" y="986"/>
                    <a:pt x="2962" y="988"/>
                  </a:cubicBezTo>
                  <a:cubicBezTo>
                    <a:pt x="3008" y="993"/>
                    <a:pt x="3052" y="1005"/>
                    <a:pt x="3086" y="1041"/>
                  </a:cubicBezTo>
                  <a:cubicBezTo>
                    <a:pt x="3040" y="1135"/>
                    <a:pt x="2858" y="1187"/>
                    <a:pt x="2806" y="1123"/>
                  </a:cubicBezTo>
                  <a:cubicBezTo>
                    <a:pt x="2849" y="1079"/>
                    <a:pt x="2910" y="1074"/>
                    <a:pt x="2969" y="1051"/>
                  </a:cubicBezTo>
                  <a:cubicBezTo>
                    <a:pt x="2909" y="1043"/>
                    <a:pt x="2862" y="1071"/>
                    <a:pt x="2810" y="1085"/>
                  </a:cubicBezTo>
                  <a:cubicBezTo>
                    <a:pt x="2822" y="1029"/>
                    <a:pt x="2856" y="1003"/>
                    <a:pt x="2903" y="994"/>
                  </a:cubicBezTo>
                  <a:close/>
                  <a:moveTo>
                    <a:pt x="2653" y="927"/>
                  </a:moveTo>
                  <a:cubicBezTo>
                    <a:pt x="2630" y="829"/>
                    <a:pt x="2654" y="739"/>
                    <a:pt x="2722" y="660"/>
                  </a:cubicBezTo>
                  <a:cubicBezTo>
                    <a:pt x="2818" y="733"/>
                    <a:pt x="2852" y="877"/>
                    <a:pt x="2819" y="981"/>
                  </a:cubicBezTo>
                  <a:cubicBezTo>
                    <a:pt x="2811" y="1006"/>
                    <a:pt x="2796" y="1030"/>
                    <a:pt x="2765" y="1044"/>
                  </a:cubicBezTo>
                  <a:cubicBezTo>
                    <a:pt x="2758" y="995"/>
                    <a:pt x="2751" y="950"/>
                    <a:pt x="2744" y="904"/>
                  </a:cubicBezTo>
                  <a:cubicBezTo>
                    <a:pt x="2741" y="905"/>
                    <a:pt x="2738" y="905"/>
                    <a:pt x="2735" y="905"/>
                  </a:cubicBezTo>
                  <a:cubicBezTo>
                    <a:pt x="2736" y="951"/>
                    <a:pt x="2736" y="998"/>
                    <a:pt x="2736" y="1045"/>
                  </a:cubicBezTo>
                  <a:cubicBezTo>
                    <a:pt x="2701" y="1037"/>
                    <a:pt x="2671" y="1002"/>
                    <a:pt x="2653" y="927"/>
                  </a:cubicBezTo>
                  <a:close/>
                  <a:moveTo>
                    <a:pt x="1757" y="1111"/>
                  </a:moveTo>
                  <a:cubicBezTo>
                    <a:pt x="1842" y="1110"/>
                    <a:pt x="1959" y="1221"/>
                    <a:pt x="1959" y="1300"/>
                  </a:cubicBezTo>
                  <a:cubicBezTo>
                    <a:pt x="1925" y="1266"/>
                    <a:pt x="1889" y="1231"/>
                    <a:pt x="1853" y="1196"/>
                  </a:cubicBezTo>
                  <a:cubicBezTo>
                    <a:pt x="1851" y="1197"/>
                    <a:pt x="1849" y="1199"/>
                    <a:pt x="1847" y="1201"/>
                  </a:cubicBezTo>
                  <a:cubicBezTo>
                    <a:pt x="1877" y="1248"/>
                    <a:pt x="1928" y="1279"/>
                    <a:pt x="1947" y="1335"/>
                  </a:cubicBezTo>
                  <a:cubicBezTo>
                    <a:pt x="1817" y="1329"/>
                    <a:pt x="1758" y="1226"/>
                    <a:pt x="1757" y="1111"/>
                  </a:cubicBezTo>
                  <a:close/>
                  <a:moveTo>
                    <a:pt x="1726" y="1455"/>
                  </a:moveTo>
                  <a:cubicBezTo>
                    <a:pt x="1671" y="1452"/>
                    <a:pt x="1615" y="1441"/>
                    <a:pt x="1573" y="1394"/>
                  </a:cubicBezTo>
                  <a:cubicBezTo>
                    <a:pt x="1668" y="1346"/>
                    <a:pt x="1764" y="1333"/>
                    <a:pt x="1865" y="1346"/>
                  </a:cubicBezTo>
                  <a:cubicBezTo>
                    <a:pt x="1883" y="1348"/>
                    <a:pt x="1889" y="1361"/>
                    <a:pt x="1894" y="1378"/>
                  </a:cubicBezTo>
                  <a:cubicBezTo>
                    <a:pt x="1835" y="1382"/>
                    <a:pt x="1780" y="1386"/>
                    <a:pt x="1724" y="1389"/>
                  </a:cubicBezTo>
                  <a:cubicBezTo>
                    <a:pt x="1724" y="1392"/>
                    <a:pt x="1724" y="1394"/>
                    <a:pt x="1724" y="1397"/>
                  </a:cubicBezTo>
                  <a:cubicBezTo>
                    <a:pt x="1779" y="1400"/>
                    <a:pt x="1834" y="1403"/>
                    <a:pt x="1898" y="1407"/>
                  </a:cubicBezTo>
                  <a:cubicBezTo>
                    <a:pt x="1842" y="1456"/>
                    <a:pt x="1783" y="1458"/>
                    <a:pt x="1726" y="1455"/>
                  </a:cubicBezTo>
                  <a:close/>
                  <a:moveTo>
                    <a:pt x="1968" y="1560"/>
                  </a:moveTo>
                  <a:cubicBezTo>
                    <a:pt x="1916" y="1644"/>
                    <a:pt x="1838" y="1685"/>
                    <a:pt x="1741" y="1700"/>
                  </a:cubicBezTo>
                  <a:cubicBezTo>
                    <a:pt x="1751" y="1630"/>
                    <a:pt x="1804" y="1525"/>
                    <a:pt x="1855" y="1487"/>
                  </a:cubicBezTo>
                  <a:cubicBezTo>
                    <a:pt x="1880" y="1468"/>
                    <a:pt x="1908" y="1440"/>
                    <a:pt x="1951" y="1458"/>
                  </a:cubicBezTo>
                  <a:cubicBezTo>
                    <a:pt x="1934" y="1499"/>
                    <a:pt x="1900" y="1526"/>
                    <a:pt x="1881" y="1562"/>
                  </a:cubicBezTo>
                  <a:cubicBezTo>
                    <a:pt x="1922" y="1546"/>
                    <a:pt x="1940" y="1505"/>
                    <a:pt x="1973" y="1478"/>
                  </a:cubicBezTo>
                  <a:cubicBezTo>
                    <a:pt x="1983" y="1507"/>
                    <a:pt x="1983" y="1535"/>
                    <a:pt x="1968" y="1560"/>
                  </a:cubicBezTo>
                  <a:close/>
                  <a:moveTo>
                    <a:pt x="2205" y="1513"/>
                  </a:moveTo>
                  <a:cubicBezTo>
                    <a:pt x="2162" y="1479"/>
                    <a:pt x="2114" y="1453"/>
                    <a:pt x="2062" y="1420"/>
                  </a:cubicBezTo>
                  <a:cubicBezTo>
                    <a:pt x="2161" y="1446"/>
                    <a:pt x="2313" y="1557"/>
                    <a:pt x="2325" y="1625"/>
                  </a:cubicBezTo>
                  <a:cubicBezTo>
                    <a:pt x="2286" y="1588"/>
                    <a:pt x="2248" y="1547"/>
                    <a:pt x="2205" y="1513"/>
                  </a:cubicBezTo>
                  <a:close/>
                  <a:moveTo>
                    <a:pt x="2322" y="1740"/>
                  </a:moveTo>
                  <a:cubicBezTo>
                    <a:pt x="2291" y="1787"/>
                    <a:pt x="2255" y="1810"/>
                    <a:pt x="2208" y="1812"/>
                  </a:cubicBezTo>
                  <a:cubicBezTo>
                    <a:pt x="2136" y="1815"/>
                    <a:pt x="2080" y="1778"/>
                    <a:pt x="2026" y="1735"/>
                  </a:cubicBezTo>
                  <a:cubicBezTo>
                    <a:pt x="2100" y="1657"/>
                    <a:pt x="2240" y="1624"/>
                    <a:pt x="2304" y="1669"/>
                  </a:cubicBezTo>
                  <a:cubicBezTo>
                    <a:pt x="2311" y="1682"/>
                    <a:pt x="2318" y="1696"/>
                    <a:pt x="2326" y="1711"/>
                  </a:cubicBezTo>
                  <a:cubicBezTo>
                    <a:pt x="2273" y="1732"/>
                    <a:pt x="2220" y="1726"/>
                    <a:pt x="2164" y="1734"/>
                  </a:cubicBezTo>
                  <a:cubicBezTo>
                    <a:pt x="2208" y="1750"/>
                    <a:pt x="2261" y="1752"/>
                    <a:pt x="2322" y="1740"/>
                  </a:cubicBezTo>
                  <a:close/>
                  <a:moveTo>
                    <a:pt x="2419" y="1625"/>
                  </a:moveTo>
                  <a:cubicBezTo>
                    <a:pt x="2415" y="1564"/>
                    <a:pt x="2411" y="1504"/>
                    <a:pt x="2407" y="1444"/>
                  </a:cubicBezTo>
                  <a:cubicBezTo>
                    <a:pt x="2387" y="1509"/>
                    <a:pt x="2408" y="1577"/>
                    <a:pt x="2386" y="1647"/>
                  </a:cubicBezTo>
                  <a:cubicBezTo>
                    <a:pt x="2299" y="1561"/>
                    <a:pt x="2325" y="1355"/>
                    <a:pt x="2413" y="1285"/>
                  </a:cubicBezTo>
                  <a:cubicBezTo>
                    <a:pt x="2417" y="1290"/>
                    <a:pt x="2422" y="1295"/>
                    <a:pt x="2426" y="1301"/>
                  </a:cubicBezTo>
                  <a:cubicBezTo>
                    <a:pt x="2432" y="1310"/>
                    <a:pt x="2437" y="1320"/>
                    <a:pt x="2442" y="1330"/>
                  </a:cubicBezTo>
                  <a:cubicBezTo>
                    <a:pt x="2483" y="1417"/>
                    <a:pt x="2481" y="1506"/>
                    <a:pt x="2450" y="1595"/>
                  </a:cubicBezTo>
                  <a:cubicBezTo>
                    <a:pt x="2446" y="1607"/>
                    <a:pt x="2435" y="1617"/>
                    <a:pt x="2426" y="1629"/>
                  </a:cubicBezTo>
                  <a:cubicBezTo>
                    <a:pt x="2424" y="1627"/>
                    <a:pt x="2422" y="1626"/>
                    <a:pt x="2419" y="1625"/>
                  </a:cubicBezTo>
                  <a:close/>
                  <a:moveTo>
                    <a:pt x="2889" y="1952"/>
                  </a:moveTo>
                  <a:cubicBezTo>
                    <a:pt x="2863" y="1991"/>
                    <a:pt x="2825" y="2018"/>
                    <a:pt x="2769" y="2043"/>
                  </a:cubicBezTo>
                  <a:cubicBezTo>
                    <a:pt x="2733" y="2058"/>
                    <a:pt x="2697" y="2072"/>
                    <a:pt x="2656" y="2066"/>
                  </a:cubicBezTo>
                  <a:cubicBezTo>
                    <a:pt x="2624" y="2062"/>
                    <a:pt x="2611" y="2052"/>
                    <a:pt x="2597" y="2024"/>
                  </a:cubicBezTo>
                  <a:cubicBezTo>
                    <a:pt x="2651" y="1999"/>
                    <a:pt x="2719" y="2019"/>
                    <a:pt x="2775" y="1970"/>
                  </a:cubicBezTo>
                  <a:cubicBezTo>
                    <a:pt x="2749" y="1975"/>
                    <a:pt x="2732" y="1979"/>
                    <a:pt x="2712" y="1982"/>
                  </a:cubicBezTo>
                  <a:cubicBezTo>
                    <a:pt x="2764" y="1909"/>
                    <a:pt x="2818" y="1900"/>
                    <a:pt x="2889" y="1952"/>
                  </a:cubicBezTo>
                  <a:close/>
                  <a:moveTo>
                    <a:pt x="2564" y="1898"/>
                  </a:moveTo>
                  <a:cubicBezTo>
                    <a:pt x="2569" y="1845"/>
                    <a:pt x="2586" y="1798"/>
                    <a:pt x="2625" y="1760"/>
                  </a:cubicBezTo>
                  <a:cubicBezTo>
                    <a:pt x="2641" y="1743"/>
                    <a:pt x="2661" y="1729"/>
                    <a:pt x="2678" y="1712"/>
                  </a:cubicBezTo>
                  <a:cubicBezTo>
                    <a:pt x="2743" y="1650"/>
                    <a:pt x="2824" y="1638"/>
                    <a:pt x="2913" y="1638"/>
                  </a:cubicBezTo>
                  <a:cubicBezTo>
                    <a:pt x="2904" y="1670"/>
                    <a:pt x="2897" y="1700"/>
                    <a:pt x="2885" y="1728"/>
                  </a:cubicBezTo>
                  <a:cubicBezTo>
                    <a:pt x="2844" y="1831"/>
                    <a:pt x="2770" y="1906"/>
                    <a:pt x="2672" y="1955"/>
                  </a:cubicBezTo>
                  <a:cubicBezTo>
                    <a:pt x="2649" y="1967"/>
                    <a:pt x="2621" y="1967"/>
                    <a:pt x="2596" y="1944"/>
                  </a:cubicBezTo>
                  <a:cubicBezTo>
                    <a:pt x="2637" y="1887"/>
                    <a:pt x="2677" y="1830"/>
                    <a:pt x="2737" y="1776"/>
                  </a:cubicBezTo>
                  <a:cubicBezTo>
                    <a:pt x="2719" y="1784"/>
                    <a:pt x="2708" y="1785"/>
                    <a:pt x="2702" y="1791"/>
                  </a:cubicBezTo>
                  <a:cubicBezTo>
                    <a:pt x="2658" y="1834"/>
                    <a:pt x="2616" y="1877"/>
                    <a:pt x="2569" y="1924"/>
                  </a:cubicBezTo>
                  <a:cubicBezTo>
                    <a:pt x="2567" y="1914"/>
                    <a:pt x="2564" y="1906"/>
                    <a:pt x="2564" y="1898"/>
                  </a:cubicBezTo>
                  <a:close/>
                  <a:moveTo>
                    <a:pt x="2715" y="1511"/>
                  </a:moveTo>
                  <a:cubicBezTo>
                    <a:pt x="2755" y="1476"/>
                    <a:pt x="2822" y="1447"/>
                    <a:pt x="2868" y="1443"/>
                  </a:cubicBezTo>
                  <a:cubicBezTo>
                    <a:pt x="2814" y="1467"/>
                    <a:pt x="2765" y="1489"/>
                    <a:pt x="2715" y="1511"/>
                  </a:cubicBezTo>
                  <a:close/>
                  <a:moveTo>
                    <a:pt x="3071" y="1377"/>
                  </a:moveTo>
                  <a:cubicBezTo>
                    <a:pt x="3096" y="1332"/>
                    <a:pt x="3148" y="1310"/>
                    <a:pt x="3162" y="1261"/>
                  </a:cubicBezTo>
                  <a:cubicBezTo>
                    <a:pt x="3129" y="1288"/>
                    <a:pt x="3095" y="1315"/>
                    <a:pt x="3057" y="1345"/>
                  </a:cubicBezTo>
                  <a:cubicBezTo>
                    <a:pt x="3049" y="1311"/>
                    <a:pt x="3058" y="1290"/>
                    <a:pt x="3072" y="1270"/>
                  </a:cubicBezTo>
                  <a:cubicBezTo>
                    <a:pt x="3103" y="1230"/>
                    <a:pt x="3143" y="1204"/>
                    <a:pt x="3189" y="1184"/>
                  </a:cubicBezTo>
                  <a:cubicBezTo>
                    <a:pt x="3222" y="1169"/>
                    <a:pt x="3256" y="1159"/>
                    <a:pt x="3297" y="1166"/>
                  </a:cubicBezTo>
                  <a:cubicBezTo>
                    <a:pt x="3287" y="1196"/>
                    <a:pt x="3280" y="1224"/>
                    <a:pt x="3269" y="1250"/>
                  </a:cubicBezTo>
                  <a:cubicBezTo>
                    <a:pt x="3248" y="1302"/>
                    <a:pt x="3212" y="1343"/>
                    <a:pt x="3164" y="1372"/>
                  </a:cubicBezTo>
                  <a:cubicBezTo>
                    <a:pt x="3136" y="1388"/>
                    <a:pt x="3106" y="1397"/>
                    <a:pt x="3071" y="1377"/>
                  </a:cubicBezTo>
                  <a:close/>
                  <a:moveTo>
                    <a:pt x="3378" y="1738"/>
                  </a:moveTo>
                  <a:cubicBezTo>
                    <a:pt x="3301" y="1724"/>
                    <a:pt x="3241" y="1688"/>
                    <a:pt x="3197" y="1628"/>
                  </a:cubicBezTo>
                  <a:cubicBezTo>
                    <a:pt x="3176" y="1599"/>
                    <a:pt x="3160" y="1566"/>
                    <a:pt x="3174" y="1524"/>
                  </a:cubicBezTo>
                  <a:cubicBezTo>
                    <a:pt x="3219" y="1563"/>
                    <a:pt x="3251" y="1612"/>
                    <a:pt x="3305" y="1636"/>
                  </a:cubicBezTo>
                  <a:cubicBezTo>
                    <a:pt x="3280" y="1605"/>
                    <a:pt x="3255" y="1574"/>
                    <a:pt x="3225" y="1537"/>
                  </a:cubicBezTo>
                  <a:cubicBezTo>
                    <a:pt x="3266" y="1551"/>
                    <a:pt x="3300" y="1562"/>
                    <a:pt x="3334" y="1574"/>
                  </a:cubicBezTo>
                  <a:cubicBezTo>
                    <a:pt x="3337" y="1575"/>
                    <a:pt x="3340" y="1580"/>
                    <a:pt x="3342" y="1583"/>
                  </a:cubicBezTo>
                  <a:cubicBezTo>
                    <a:pt x="3372" y="1628"/>
                    <a:pt x="3391" y="1677"/>
                    <a:pt x="3378" y="1738"/>
                  </a:cubicBezTo>
                  <a:close/>
                  <a:moveTo>
                    <a:pt x="3366" y="1550"/>
                  </a:moveTo>
                  <a:cubicBezTo>
                    <a:pt x="3309" y="1547"/>
                    <a:pt x="3259" y="1533"/>
                    <a:pt x="3229" y="1472"/>
                  </a:cubicBezTo>
                  <a:cubicBezTo>
                    <a:pt x="3249" y="1469"/>
                    <a:pt x="3264" y="1466"/>
                    <a:pt x="3279" y="1465"/>
                  </a:cubicBezTo>
                  <a:cubicBezTo>
                    <a:pt x="3294" y="1465"/>
                    <a:pt x="3309" y="1469"/>
                    <a:pt x="3325" y="1471"/>
                  </a:cubicBezTo>
                  <a:cubicBezTo>
                    <a:pt x="3338" y="1472"/>
                    <a:pt x="3352" y="1473"/>
                    <a:pt x="3365" y="1475"/>
                  </a:cubicBezTo>
                  <a:cubicBezTo>
                    <a:pt x="3323" y="1444"/>
                    <a:pt x="3275" y="1442"/>
                    <a:pt x="3225" y="1442"/>
                  </a:cubicBezTo>
                  <a:cubicBezTo>
                    <a:pt x="3240" y="1410"/>
                    <a:pt x="3265" y="1402"/>
                    <a:pt x="3291" y="1399"/>
                  </a:cubicBezTo>
                  <a:cubicBezTo>
                    <a:pt x="3351" y="1393"/>
                    <a:pt x="3408" y="1395"/>
                    <a:pt x="3457" y="1438"/>
                  </a:cubicBezTo>
                  <a:cubicBezTo>
                    <a:pt x="3485" y="1462"/>
                    <a:pt x="3518" y="1481"/>
                    <a:pt x="3541" y="1523"/>
                  </a:cubicBezTo>
                  <a:cubicBezTo>
                    <a:pt x="3479" y="1528"/>
                    <a:pt x="3426" y="1554"/>
                    <a:pt x="3366" y="1550"/>
                  </a:cubicBezTo>
                  <a:close/>
                  <a:moveTo>
                    <a:pt x="18" y="867"/>
                  </a:moveTo>
                  <a:cubicBezTo>
                    <a:pt x="12" y="863"/>
                    <a:pt x="6" y="858"/>
                    <a:pt x="0" y="854"/>
                  </a:cubicBezTo>
                  <a:cubicBezTo>
                    <a:pt x="0" y="878"/>
                    <a:pt x="0" y="878"/>
                    <a:pt x="0" y="878"/>
                  </a:cubicBezTo>
                  <a:cubicBezTo>
                    <a:pt x="15" y="891"/>
                    <a:pt x="29" y="905"/>
                    <a:pt x="42" y="921"/>
                  </a:cubicBezTo>
                  <a:cubicBezTo>
                    <a:pt x="59" y="944"/>
                    <a:pt x="73" y="970"/>
                    <a:pt x="90" y="996"/>
                  </a:cubicBezTo>
                  <a:cubicBezTo>
                    <a:pt x="59" y="1011"/>
                    <a:pt x="29" y="1012"/>
                    <a:pt x="0" y="1009"/>
                  </a:cubicBezTo>
                  <a:cubicBezTo>
                    <a:pt x="0" y="1031"/>
                    <a:pt x="0" y="1031"/>
                    <a:pt x="0" y="1031"/>
                  </a:cubicBezTo>
                  <a:cubicBezTo>
                    <a:pt x="38" y="1033"/>
                    <a:pt x="77" y="1028"/>
                    <a:pt x="117" y="1012"/>
                  </a:cubicBezTo>
                  <a:cubicBezTo>
                    <a:pt x="93" y="956"/>
                    <a:pt x="66" y="905"/>
                    <a:pt x="18" y="867"/>
                  </a:cubicBezTo>
                  <a:close/>
                  <a:moveTo>
                    <a:pt x="55" y="580"/>
                  </a:moveTo>
                  <a:cubicBezTo>
                    <a:pt x="58" y="556"/>
                    <a:pt x="63" y="531"/>
                    <a:pt x="63" y="506"/>
                  </a:cubicBezTo>
                  <a:cubicBezTo>
                    <a:pt x="63" y="465"/>
                    <a:pt x="60" y="423"/>
                    <a:pt x="19" y="399"/>
                  </a:cubicBezTo>
                  <a:cubicBezTo>
                    <a:pt x="12" y="402"/>
                    <a:pt x="6" y="406"/>
                    <a:pt x="0" y="409"/>
                  </a:cubicBezTo>
                  <a:cubicBezTo>
                    <a:pt x="0" y="434"/>
                    <a:pt x="0" y="434"/>
                    <a:pt x="0" y="434"/>
                  </a:cubicBezTo>
                  <a:cubicBezTo>
                    <a:pt x="7" y="430"/>
                    <a:pt x="14" y="426"/>
                    <a:pt x="22" y="422"/>
                  </a:cubicBezTo>
                  <a:cubicBezTo>
                    <a:pt x="50" y="478"/>
                    <a:pt x="45" y="530"/>
                    <a:pt x="27" y="581"/>
                  </a:cubicBezTo>
                  <a:cubicBezTo>
                    <a:pt x="26" y="585"/>
                    <a:pt x="24" y="590"/>
                    <a:pt x="21" y="592"/>
                  </a:cubicBezTo>
                  <a:cubicBezTo>
                    <a:pt x="14" y="597"/>
                    <a:pt x="7" y="602"/>
                    <a:pt x="0" y="607"/>
                  </a:cubicBezTo>
                  <a:cubicBezTo>
                    <a:pt x="0" y="634"/>
                    <a:pt x="0" y="634"/>
                    <a:pt x="0" y="634"/>
                  </a:cubicBezTo>
                  <a:cubicBezTo>
                    <a:pt x="17" y="622"/>
                    <a:pt x="37" y="614"/>
                    <a:pt x="59" y="607"/>
                  </a:cubicBezTo>
                  <a:cubicBezTo>
                    <a:pt x="116" y="588"/>
                    <a:pt x="173" y="599"/>
                    <a:pt x="234" y="589"/>
                  </a:cubicBezTo>
                  <a:cubicBezTo>
                    <a:pt x="223" y="635"/>
                    <a:pt x="196" y="662"/>
                    <a:pt x="175" y="692"/>
                  </a:cubicBezTo>
                  <a:cubicBezTo>
                    <a:pt x="139" y="746"/>
                    <a:pt x="84" y="763"/>
                    <a:pt x="25" y="772"/>
                  </a:cubicBezTo>
                  <a:cubicBezTo>
                    <a:pt x="16" y="773"/>
                    <a:pt x="8" y="774"/>
                    <a:pt x="0" y="774"/>
                  </a:cubicBezTo>
                  <a:cubicBezTo>
                    <a:pt x="0" y="796"/>
                    <a:pt x="0" y="796"/>
                    <a:pt x="0" y="796"/>
                  </a:cubicBezTo>
                  <a:cubicBezTo>
                    <a:pt x="8" y="795"/>
                    <a:pt x="17" y="794"/>
                    <a:pt x="26" y="792"/>
                  </a:cubicBezTo>
                  <a:cubicBezTo>
                    <a:pt x="71" y="783"/>
                    <a:pt x="119" y="776"/>
                    <a:pt x="155" y="746"/>
                  </a:cubicBezTo>
                  <a:cubicBezTo>
                    <a:pt x="202" y="706"/>
                    <a:pt x="237" y="655"/>
                    <a:pt x="255" y="594"/>
                  </a:cubicBezTo>
                  <a:cubicBezTo>
                    <a:pt x="257" y="587"/>
                    <a:pt x="253" y="579"/>
                    <a:pt x="251" y="566"/>
                  </a:cubicBezTo>
                  <a:cubicBezTo>
                    <a:pt x="186" y="571"/>
                    <a:pt x="122" y="575"/>
                    <a:pt x="55" y="580"/>
                  </a:cubicBezTo>
                  <a:close/>
                  <a:moveTo>
                    <a:pt x="3740" y="24"/>
                  </a:moveTo>
                  <a:cubicBezTo>
                    <a:pt x="3734" y="17"/>
                    <a:pt x="3730" y="9"/>
                    <a:pt x="3724" y="0"/>
                  </a:cubicBezTo>
                  <a:cubicBezTo>
                    <a:pt x="3693" y="0"/>
                    <a:pt x="3693" y="0"/>
                    <a:pt x="3693" y="0"/>
                  </a:cubicBezTo>
                  <a:cubicBezTo>
                    <a:pt x="3705" y="14"/>
                    <a:pt x="3716" y="28"/>
                    <a:pt x="3728" y="42"/>
                  </a:cubicBezTo>
                  <a:cubicBezTo>
                    <a:pt x="3773" y="97"/>
                    <a:pt x="3810" y="157"/>
                    <a:pt x="3840" y="221"/>
                  </a:cubicBezTo>
                  <a:cubicBezTo>
                    <a:pt x="3840" y="174"/>
                    <a:pt x="3840" y="174"/>
                    <a:pt x="3840" y="174"/>
                  </a:cubicBezTo>
                  <a:cubicBezTo>
                    <a:pt x="3812" y="122"/>
                    <a:pt x="3779" y="72"/>
                    <a:pt x="3740" y="24"/>
                  </a:cubicBezTo>
                  <a:close/>
                </a:path>
              </a:pathLst>
            </a:custGeom>
            <a:solidFill>
              <a:schemeClr val="accent3"/>
            </a:solidFill>
            <a:ln>
              <a:noFill/>
            </a:ln>
          </p:spPr>
        </p:sp>
        <p:sp>
          <p:nvSpPr>
            <p:cNvPr id="15" name="Freeform 9">
              <a:extLst>
                <a:ext uri="{FF2B5EF4-FFF2-40B4-BE49-F238E27FC236}">
                  <a16:creationId xmlns:a16="http://schemas.microsoft.com/office/drawing/2014/main" id="{F273FCD6-B5A2-41B4-AE7D-30025C8398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2313"/>
              <a:ext cx="12191768" cy="6864081"/>
            </a:xfrm>
            <a:custGeom>
              <a:avLst/>
              <a:gdLst/>
              <a:ahLst/>
              <a:cxnLst/>
              <a:rect l="0" t="0" r="r" b="b"/>
              <a:pathLst>
                <a:path w="3840" h="2161">
                  <a:moveTo>
                    <a:pt x="3767" y="2161"/>
                  </a:moveTo>
                  <a:cubicBezTo>
                    <a:pt x="3792" y="2161"/>
                    <a:pt x="3792" y="2161"/>
                    <a:pt x="3792" y="2161"/>
                  </a:cubicBezTo>
                  <a:cubicBezTo>
                    <a:pt x="3801" y="2150"/>
                    <a:pt x="3810" y="2139"/>
                    <a:pt x="3819" y="2129"/>
                  </a:cubicBezTo>
                  <a:cubicBezTo>
                    <a:pt x="3826" y="2122"/>
                    <a:pt x="3833" y="2116"/>
                    <a:pt x="3840" y="2109"/>
                  </a:cubicBezTo>
                  <a:cubicBezTo>
                    <a:pt x="3840" y="2086"/>
                    <a:pt x="3840" y="2086"/>
                    <a:pt x="3840" y="2086"/>
                  </a:cubicBezTo>
                  <a:cubicBezTo>
                    <a:pt x="3813" y="2108"/>
                    <a:pt x="3789" y="2134"/>
                    <a:pt x="3767" y="2161"/>
                  </a:cubicBezTo>
                  <a:close/>
                  <a:moveTo>
                    <a:pt x="2102" y="2102"/>
                  </a:moveTo>
                  <a:cubicBezTo>
                    <a:pt x="2066" y="2113"/>
                    <a:pt x="2034" y="2138"/>
                    <a:pt x="1997" y="2160"/>
                  </a:cubicBezTo>
                  <a:cubicBezTo>
                    <a:pt x="1986" y="2061"/>
                    <a:pt x="1945" y="1974"/>
                    <a:pt x="1884" y="1890"/>
                  </a:cubicBezTo>
                  <a:cubicBezTo>
                    <a:pt x="1880" y="1898"/>
                    <a:pt x="1875" y="1903"/>
                    <a:pt x="1876" y="1907"/>
                  </a:cubicBezTo>
                  <a:cubicBezTo>
                    <a:pt x="1878" y="1959"/>
                    <a:pt x="1853" y="2002"/>
                    <a:pt x="1834" y="2046"/>
                  </a:cubicBezTo>
                  <a:cubicBezTo>
                    <a:pt x="1817" y="2083"/>
                    <a:pt x="1797" y="2118"/>
                    <a:pt x="1779" y="2154"/>
                  </a:cubicBezTo>
                  <a:cubicBezTo>
                    <a:pt x="1751" y="2147"/>
                    <a:pt x="1721" y="2139"/>
                    <a:pt x="1690" y="2130"/>
                  </a:cubicBezTo>
                  <a:cubicBezTo>
                    <a:pt x="1660" y="2122"/>
                    <a:pt x="1630" y="2111"/>
                    <a:pt x="1598" y="2101"/>
                  </a:cubicBezTo>
                  <a:cubicBezTo>
                    <a:pt x="1591" y="2122"/>
                    <a:pt x="1589" y="2141"/>
                    <a:pt x="1591" y="2161"/>
                  </a:cubicBezTo>
                  <a:cubicBezTo>
                    <a:pt x="1612" y="2161"/>
                    <a:pt x="1612" y="2161"/>
                    <a:pt x="1612" y="2161"/>
                  </a:cubicBezTo>
                  <a:cubicBezTo>
                    <a:pt x="1612" y="2160"/>
                    <a:pt x="1612" y="2160"/>
                    <a:pt x="1612" y="2160"/>
                  </a:cubicBezTo>
                  <a:cubicBezTo>
                    <a:pt x="1610" y="2151"/>
                    <a:pt x="1612" y="2142"/>
                    <a:pt x="1612" y="2136"/>
                  </a:cubicBezTo>
                  <a:cubicBezTo>
                    <a:pt x="1646" y="2144"/>
                    <a:pt x="1678" y="2152"/>
                    <a:pt x="1710" y="2157"/>
                  </a:cubicBezTo>
                  <a:cubicBezTo>
                    <a:pt x="1715" y="2158"/>
                    <a:pt x="1720" y="2159"/>
                    <a:pt x="1725" y="2161"/>
                  </a:cubicBezTo>
                  <a:cubicBezTo>
                    <a:pt x="1807" y="2161"/>
                    <a:pt x="1807" y="2161"/>
                    <a:pt x="1807" y="2161"/>
                  </a:cubicBezTo>
                  <a:cubicBezTo>
                    <a:pt x="1811" y="2140"/>
                    <a:pt x="1819" y="2120"/>
                    <a:pt x="1830" y="2099"/>
                  </a:cubicBezTo>
                  <a:cubicBezTo>
                    <a:pt x="1855" y="2052"/>
                    <a:pt x="1883" y="2007"/>
                    <a:pt x="1898" y="1950"/>
                  </a:cubicBezTo>
                  <a:cubicBezTo>
                    <a:pt x="1913" y="1978"/>
                    <a:pt x="1930" y="2005"/>
                    <a:pt x="1942" y="2034"/>
                  </a:cubicBezTo>
                  <a:cubicBezTo>
                    <a:pt x="1959" y="2075"/>
                    <a:pt x="1971" y="2117"/>
                    <a:pt x="1974" y="2161"/>
                  </a:cubicBezTo>
                  <a:cubicBezTo>
                    <a:pt x="2037" y="2161"/>
                    <a:pt x="2037" y="2161"/>
                    <a:pt x="2037" y="2161"/>
                  </a:cubicBezTo>
                  <a:cubicBezTo>
                    <a:pt x="2053" y="2147"/>
                    <a:pt x="2074" y="2137"/>
                    <a:pt x="2093" y="2127"/>
                  </a:cubicBezTo>
                  <a:cubicBezTo>
                    <a:pt x="2112" y="2116"/>
                    <a:pt x="2133" y="2110"/>
                    <a:pt x="2158" y="2122"/>
                  </a:cubicBezTo>
                  <a:cubicBezTo>
                    <a:pt x="2152" y="2135"/>
                    <a:pt x="2146" y="2148"/>
                    <a:pt x="2140" y="2161"/>
                  </a:cubicBezTo>
                  <a:cubicBezTo>
                    <a:pt x="2165" y="2161"/>
                    <a:pt x="2165" y="2161"/>
                    <a:pt x="2165" y="2161"/>
                  </a:cubicBezTo>
                  <a:cubicBezTo>
                    <a:pt x="2179" y="2141"/>
                    <a:pt x="2198" y="2125"/>
                    <a:pt x="2227" y="2115"/>
                  </a:cubicBezTo>
                  <a:cubicBezTo>
                    <a:pt x="2180" y="2097"/>
                    <a:pt x="2139" y="2090"/>
                    <a:pt x="2102" y="2102"/>
                  </a:cubicBezTo>
                  <a:close/>
                  <a:moveTo>
                    <a:pt x="234" y="1391"/>
                  </a:moveTo>
                  <a:cubicBezTo>
                    <a:pt x="269" y="1368"/>
                    <a:pt x="307" y="1351"/>
                    <a:pt x="333" y="1324"/>
                  </a:cubicBezTo>
                  <a:cubicBezTo>
                    <a:pt x="360" y="1296"/>
                    <a:pt x="372" y="1256"/>
                    <a:pt x="377" y="1206"/>
                  </a:cubicBezTo>
                  <a:cubicBezTo>
                    <a:pt x="338" y="1242"/>
                    <a:pt x="298" y="1245"/>
                    <a:pt x="257" y="1241"/>
                  </a:cubicBezTo>
                  <a:cubicBezTo>
                    <a:pt x="232" y="1238"/>
                    <a:pt x="207" y="1236"/>
                    <a:pt x="182" y="1231"/>
                  </a:cubicBezTo>
                  <a:cubicBezTo>
                    <a:pt x="135" y="1223"/>
                    <a:pt x="89" y="1227"/>
                    <a:pt x="46" y="1244"/>
                  </a:cubicBezTo>
                  <a:cubicBezTo>
                    <a:pt x="29" y="1250"/>
                    <a:pt x="13" y="1258"/>
                    <a:pt x="0" y="1268"/>
                  </a:cubicBezTo>
                  <a:cubicBezTo>
                    <a:pt x="0" y="1518"/>
                    <a:pt x="0" y="1518"/>
                    <a:pt x="0" y="1518"/>
                  </a:cubicBezTo>
                  <a:cubicBezTo>
                    <a:pt x="18" y="1545"/>
                    <a:pt x="24" y="1579"/>
                    <a:pt x="40" y="1609"/>
                  </a:cubicBezTo>
                  <a:cubicBezTo>
                    <a:pt x="37" y="1582"/>
                    <a:pt x="33" y="1555"/>
                    <a:pt x="30" y="1524"/>
                  </a:cubicBezTo>
                  <a:cubicBezTo>
                    <a:pt x="56" y="1540"/>
                    <a:pt x="80" y="1555"/>
                    <a:pt x="108" y="1572"/>
                  </a:cubicBezTo>
                  <a:cubicBezTo>
                    <a:pt x="117" y="1594"/>
                    <a:pt x="115" y="1621"/>
                    <a:pt x="107" y="1649"/>
                  </a:cubicBezTo>
                  <a:cubicBezTo>
                    <a:pt x="98" y="1680"/>
                    <a:pt x="91" y="1712"/>
                    <a:pt x="82" y="1746"/>
                  </a:cubicBezTo>
                  <a:cubicBezTo>
                    <a:pt x="77" y="1743"/>
                    <a:pt x="67" y="1741"/>
                    <a:pt x="61" y="1735"/>
                  </a:cubicBezTo>
                  <a:cubicBezTo>
                    <a:pt x="37" y="1714"/>
                    <a:pt x="17" y="1692"/>
                    <a:pt x="0" y="1667"/>
                  </a:cubicBezTo>
                  <a:cubicBezTo>
                    <a:pt x="0" y="1706"/>
                    <a:pt x="0" y="1706"/>
                    <a:pt x="0" y="1706"/>
                  </a:cubicBezTo>
                  <a:cubicBezTo>
                    <a:pt x="26" y="1740"/>
                    <a:pt x="59" y="1768"/>
                    <a:pt x="107" y="1774"/>
                  </a:cubicBezTo>
                  <a:cubicBezTo>
                    <a:pt x="112" y="1741"/>
                    <a:pt x="116" y="1710"/>
                    <a:pt x="122" y="1678"/>
                  </a:cubicBezTo>
                  <a:cubicBezTo>
                    <a:pt x="128" y="1647"/>
                    <a:pt x="135" y="1617"/>
                    <a:pt x="141" y="1589"/>
                  </a:cubicBezTo>
                  <a:cubicBezTo>
                    <a:pt x="182" y="1589"/>
                    <a:pt x="222" y="1586"/>
                    <a:pt x="262" y="1588"/>
                  </a:cubicBezTo>
                  <a:cubicBezTo>
                    <a:pt x="310" y="1591"/>
                    <a:pt x="360" y="1588"/>
                    <a:pt x="405" y="1613"/>
                  </a:cubicBezTo>
                  <a:cubicBezTo>
                    <a:pt x="409" y="1615"/>
                    <a:pt x="414" y="1614"/>
                    <a:pt x="424" y="1614"/>
                  </a:cubicBezTo>
                  <a:cubicBezTo>
                    <a:pt x="376" y="1521"/>
                    <a:pt x="317" y="1446"/>
                    <a:pt x="234" y="1391"/>
                  </a:cubicBezTo>
                  <a:close/>
                  <a:moveTo>
                    <a:pt x="28" y="1374"/>
                  </a:moveTo>
                  <a:cubicBezTo>
                    <a:pt x="30" y="1346"/>
                    <a:pt x="51" y="1340"/>
                    <a:pt x="69" y="1332"/>
                  </a:cubicBezTo>
                  <a:cubicBezTo>
                    <a:pt x="88" y="1323"/>
                    <a:pt x="108" y="1317"/>
                    <a:pt x="126" y="1305"/>
                  </a:cubicBezTo>
                  <a:cubicBezTo>
                    <a:pt x="100" y="1309"/>
                    <a:pt x="73" y="1312"/>
                    <a:pt x="43" y="1317"/>
                  </a:cubicBezTo>
                  <a:cubicBezTo>
                    <a:pt x="54" y="1286"/>
                    <a:pt x="76" y="1271"/>
                    <a:pt x="103" y="1264"/>
                  </a:cubicBezTo>
                  <a:cubicBezTo>
                    <a:pt x="137" y="1256"/>
                    <a:pt x="171" y="1250"/>
                    <a:pt x="207" y="1255"/>
                  </a:cubicBezTo>
                  <a:cubicBezTo>
                    <a:pt x="249" y="1262"/>
                    <a:pt x="292" y="1262"/>
                    <a:pt x="340" y="1265"/>
                  </a:cubicBezTo>
                  <a:cubicBezTo>
                    <a:pt x="340" y="1292"/>
                    <a:pt x="324" y="1308"/>
                    <a:pt x="306" y="1320"/>
                  </a:cubicBezTo>
                  <a:cubicBezTo>
                    <a:pt x="274" y="1342"/>
                    <a:pt x="243" y="1373"/>
                    <a:pt x="197" y="1358"/>
                  </a:cubicBezTo>
                  <a:cubicBezTo>
                    <a:pt x="168" y="1374"/>
                    <a:pt x="139" y="1354"/>
                    <a:pt x="111" y="1358"/>
                  </a:cubicBezTo>
                  <a:cubicBezTo>
                    <a:pt x="84" y="1362"/>
                    <a:pt x="57" y="1368"/>
                    <a:pt x="28" y="1374"/>
                  </a:cubicBezTo>
                  <a:close/>
                  <a:moveTo>
                    <a:pt x="376" y="1574"/>
                  </a:moveTo>
                  <a:cubicBezTo>
                    <a:pt x="319" y="1561"/>
                    <a:pt x="266" y="1566"/>
                    <a:pt x="213" y="1568"/>
                  </a:cubicBezTo>
                  <a:cubicBezTo>
                    <a:pt x="138" y="1571"/>
                    <a:pt x="81" y="1539"/>
                    <a:pt x="41" y="1476"/>
                  </a:cubicBezTo>
                  <a:cubicBezTo>
                    <a:pt x="40" y="1474"/>
                    <a:pt x="39" y="1471"/>
                    <a:pt x="39" y="1468"/>
                  </a:cubicBezTo>
                  <a:cubicBezTo>
                    <a:pt x="38" y="1466"/>
                    <a:pt x="39" y="1463"/>
                    <a:pt x="40" y="1456"/>
                  </a:cubicBezTo>
                  <a:cubicBezTo>
                    <a:pt x="87" y="1451"/>
                    <a:pt x="130" y="1470"/>
                    <a:pt x="176" y="1477"/>
                  </a:cubicBezTo>
                  <a:cubicBezTo>
                    <a:pt x="138" y="1447"/>
                    <a:pt x="91" y="1439"/>
                    <a:pt x="47" y="1426"/>
                  </a:cubicBezTo>
                  <a:cubicBezTo>
                    <a:pt x="85" y="1376"/>
                    <a:pt x="123" y="1368"/>
                    <a:pt x="186" y="1394"/>
                  </a:cubicBezTo>
                  <a:cubicBezTo>
                    <a:pt x="240" y="1416"/>
                    <a:pt x="284" y="1453"/>
                    <a:pt x="321" y="1497"/>
                  </a:cubicBezTo>
                  <a:cubicBezTo>
                    <a:pt x="342" y="1520"/>
                    <a:pt x="358" y="1548"/>
                    <a:pt x="376" y="1574"/>
                  </a:cubicBezTo>
                  <a:close/>
                  <a:moveTo>
                    <a:pt x="1637" y="0"/>
                  </a:moveTo>
                  <a:cubicBezTo>
                    <a:pt x="1612" y="0"/>
                    <a:pt x="1612" y="0"/>
                    <a:pt x="1612" y="0"/>
                  </a:cubicBezTo>
                  <a:cubicBezTo>
                    <a:pt x="1614" y="3"/>
                    <a:pt x="1616" y="6"/>
                    <a:pt x="1618" y="9"/>
                  </a:cubicBezTo>
                  <a:cubicBezTo>
                    <a:pt x="1624" y="6"/>
                    <a:pt x="1632" y="4"/>
                    <a:pt x="1637" y="0"/>
                  </a:cubicBezTo>
                  <a:close/>
                  <a:moveTo>
                    <a:pt x="1656" y="290"/>
                  </a:moveTo>
                  <a:cubicBezTo>
                    <a:pt x="1634" y="349"/>
                    <a:pt x="1638" y="405"/>
                    <a:pt x="1650" y="462"/>
                  </a:cubicBezTo>
                  <a:cubicBezTo>
                    <a:pt x="1663" y="521"/>
                    <a:pt x="1697" y="569"/>
                    <a:pt x="1738" y="614"/>
                  </a:cubicBezTo>
                  <a:cubicBezTo>
                    <a:pt x="1799" y="558"/>
                    <a:pt x="1823" y="487"/>
                    <a:pt x="1829" y="409"/>
                  </a:cubicBezTo>
                  <a:cubicBezTo>
                    <a:pt x="1834" y="331"/>
                    <a:pt x="1815" y="259"/>
                    <a:pt x="1758" y="199"/>
                  </a:cubicBezTo>
                  <a:cubicBezTo>
                    <a:pt x="1804" y="136"/>
                    <a:pt x="1840" y="70"/>
                    <a:pt x="1863" y="0"/>
                  </a:cubicBezTo>
                  <a:cubicBezTo>
                    <a:pt x="1838" y="0"/>
                    <a:pt x="1838" y="0"/>
                    <a:pt x="1838" y="0"/>
                  </a:cubicBezTo>
                  <a:cubicBezTo>
                    <a:pt x="1830" y="30"/>
                    <a:pt x="1817" y="58"/>
                    <a:pt x="1803" y="77"/>
                  </a:cubicBezTo>
                  <a:cubicBezTo>
                    <a:pt x="1811" y="51"/>
                    <a:pt x="1819" y="25"/>
                    <a:pt x="1827" y="0"/>
                  </a:cubicBezTo>
                  <a:cubicBezTo>
                    <a:pt x="1807" y="0"/>
                    <a:pt x="1807" y="0"/>
                    <a:pt x="1807" y="0"/>
                  </a:cubicBezTo>
                  <a:cubicBezTo>
                    <a:pt x="1799" y="27"/>
                    <a:pt x="1788" y="54"/>
                    <a:pt x="1774" y="80"/>
                  </a:cubicBezTo>
                  <a:cubicBezTo>
                    <a:pt x="1735" y="152"/>
                    <a:pt x="1693" y="223"/>
                    <a:pt x="1622" y="275"/>
                  </a:cubicBezTo>
                  <a:cubicBezTo>
                    <a:pt x="1547" y="178"/>
                    <a:pt x="1376" y="143"/>
                    <a:pt x="1228" y="260"/>
                  </a:cubicBezTo>
                  <a:cubicBezTo>
                    <a:pt x="1232" y="307"/>
                    <a:pt x="1268" y="328"/>
                    <a:pt x="1305" y="346"/>
                  </a:cubicBezTo>
                  <a:cubicBezTo>
                    <a:pt x="1327" y="357"/>
                    <a:pt x="1352" y="363"/>
                    <a:pt x="1375" y="371"/>
                  </a:cubicBezTo>
                  <a:cubicBezTo>
                    <a:pt x="1342" y="429"/>
                    <a:pt x="1310" y="484"/>
                    <a:pt x="1277" y="541"/>
                  </a:cubicBezTo>
                  <a:cubicBezTo>
                    <a:pt x="1288" y="549"/>
                    <a:pt x="1294" y="556"/>
                    <a:pt x="1301" y="557"/>
                  </a:cubicBezTo>
                  <a:cubicBezTo>
                    <a:pt x="1363" y="567"/>
                    <a:pt x="1425" y="558"/>
                    <a:pt x="1481" y="533"/>
                  </a:cubicBezTo>
                  <a:cubicBezTo>
                    <a:pt x="1524" y="514"/>
                    <a:pt x="1551" y="474"/>
                    <a:pt x="1579" y="437"/>
                  </a:cubicBezTo>
                  <a:cubicBezTo>
                    <a:pt x="1604" y="403"/>
                    <a:pt x="1617" y="365"/>
                    <a:pt x="1625" y="325"/>
                  </a:cubicBezTo>
                  <a:cubicBezTo>
                    <a:pt x="1629" y="310"/>
                    <a:pt x="1632" y="295"/>
                    <a:pt x="1656" y="290"/>
                  </a:cubicBezTo>
                  <a:close/>
                  <a:moveTo>
                    <a:pt x="1665" y="348"/>
                  </a:moveTo>
                  <a:cubicBezTo>
                    <a:pt x="1670" y="317"/>
                    <a:pt x="1683" y="287"/>
                    <a:pt x="1721" y="274"/>
                  </a:cubicBezTo>
                  <a:cubicBezTo>
                    <a:pt x="1739" y="323"/>
                    <a:pt x="1722" y="376"/>
                    <a:pt x="1750" y="418"/>
                  </a:cubicBezTo>
                  <a:cubicBezTo>
                    <a:pt x="1751" y="376"/>
                    <a:pt x="1753" y="333"/>
                    <a:pt x="1755" y="284"/>
                  </a:cubicBezTo>
                  <a:cubicBezTo>
                    <a:pt x="1786" y="300"/>
                    <a:pt x="1796" y="320"/>
                    <a:pt x="1802" y="345"/>
                  </a:cubicBezTo>
                  <a:cubicBezTo>
                    <a:pt x="1813" y="394"/>
                    <a:pt x="1806" y="442"/>
                    <a:pt x="1791" y="489"/>
                  </a:cubicBezTo>
                  <a:cubicBezTo>
                    <a:pt x="1781" y="524"/>
                    <a:pt x="1767" y="556"/>
                    <a:pt x="1735" y="583"/>
                  </a:cubicBezTo>
                  <a:cubicBezTo>
                    <a:pt x="1718" y="556"/>
                    <a:pt x="1701" y="533"/>
                    <a:pt x="1688" y="507"/>
                  </a:cubicBezTo>
                  <a:cubicBezTo>
                    <a:pt x="1663" y="457"/>
                    <a:pt x="1655" y="403"/>
                    <a:pt x="1665" y="348"/>
                  </a:cubicBezTo>
                  <a:close/>
                  <a:moveTo>
                    <a:pt x="1247" y="272"/>
                  </a:moveTo>
                  <a:cubicBezTo>
                    <a:pt x="1308" y="223"/>
                    <a:pt x="1375" y="201"/>
                    <a:pt x="1448" y="206"/>
                  </a:cubicBezTo>
                  <a:cubicBezTo>
                    <a:pt x="1484" y="209"/>
                    <a:pt x="1520" y="218"/>
                    <a:pt x="1543" y="257"/>
                  </a:cubicBezTo>
                  <a:cubicBezTo>
                    <a:pt x="1484" y="266"/>
                    <a:pt x="1426" y="258"/>
                    <a:pt x="1373" y="283"/>
                  </a:cubicBezTo>
                  <a:cubicBezTo>
                    <a:pt x="1412" y="285"/>
                    <a:pt x="1452" y="286"/>
                    <a:pt x="1500" y="287"/>
                  </a:cubicBezTo>
                  <a:cubicBezTo>
                    <a:pt x="1462" y="309"/>
                    <a:pt x="1432" y="327"/>
                    <a:pt x="1401" y="345"/>
                  </a:cubicBezTo>
                  <a:cubicBezTo>
                    <a:pt x="1398" y="347"/>
                    <a:pt x="1393" y="346"/>
                    <a:pt x="1389" y="346"/>
                  </a:cubicBezTo>
                  <a:cubicBezTo>
                    <a:pt x="1334" y="339"/>
                    <a:pt x="1285" y="322"/>
                    <a:pt x="1247" y="272"/>
                  </a:cubicBezTo>
                  <a:close/>
                  <a:moveTo>
                    <a:pt x="1561" y="427"/>
                  </a:moveTo>
                  <a:cubicBezTo>
                    <a:pt x="1527" y="476"/>
                    <a:pt x="1488" y="518"/>
                    <a:pt x="1424" y="528"/>
                  </a:cubicBezTo>
                  <a:cubicBezTo>
                    <a:pt x="1387" y="533"/>
                    <a:pt x="1351" y="546"/>
                    <a:pt x="1305" y="536"/>
                  </a:cubicBezTo>
                  <a:cubicBezTo>
                    <a:pt x="1341" y="485"/>
                    <a:pt x="1356" y="429"/>
                    <a:pt x="1398" y="385"/>
                  </a:cubicBezTo>
                  <a:cubicBezTo>
                    <a:pt x="1438" y="344"/>
                    <a:pt x="1480" y="315"/>
                    <a:pt x="1547" y="332"/>
                  </a:cubicBezTo>
                  <a:cubicBezTo>
                    <a:pt x="1536" y="349"/>
                    <a:pt x="1529" y="363"/>
                    <a:pt x="1519" y="374"/>
                  </a:cubicBezTo>
                  <a:cubicBezTo>
                    <a:pt x="1509" y="386"/>
                    <a:pt x="1496" y="395"/>
                    <a:pt x="1485" y="406"/>
                  </a:cubicBezTo>
                  <a:cubicBezTo>
                    <a:pt x="1475" y="415"/>
                    <a:pt x="1465" y="424"/>
                    <a:pt x="1456" y="434"/>
                  </a:cubicBezTo>
                  <a:cubicBezTo>
                    <a:pt x="1506" y="422"/>
                    <a:pt x="1539" y="387"/>
                    <a:pt x="1571" y="349"/>
                  </a:cubicBezTo>
                  <a:cubicBezTo>
                    <a:pt x="1587" y="381"/>
                    <a:pt x="1576" y="405"/>
                    <a:pt x="1561" y="427"/>
                  </a:cubicBezTo>
                  <a:close/>
                  <a:moveTo>
                    <a:pt x="2363" y="240"/>
                  </a:moveTo>
                  <a:cubicBezTo>
                    <a:pt x="2295" y="191"/>
                    <a:pt x="2217" y="165"/>
                    <a:pt x="2135" y="139"/>
                  </a:cubicBezTo>
                  <a:cubicBezTo>
                    <a:pt x="2120" y="92"/>
                    <a:pt x="2103" y="46"/>
                    <a:pt x="2083" y="0"/>
                  </a:cubicBezTo>
                  <a:cubicBezTo>
                    <a:pt x="2028" y="0"/>
                    <a:pt x="2028" y="0"/>
                    <a:pt x="2028" y="0"/>
                  </a:cubicBezTo>
                  <a:cubicBezTo>
                    <a:pt x="2055" y="53"/>
                    <a:pt x="2079" y="107"/>
                    <a:pt x="2101" y="163"/>
                  </a:cubicBezTo>
                  <a:cubicBezTo>
                    <a:pt x="2080" y="179"/>
                    <a:pt x="2060" y="192"/>
                    <a:pt x="2043" y="208"/>
                  </a:cubicBezTo>
                  <a:cubicBezTo>
                    <a:pt x="1989" y="259"/>
                    <a:pt x="1952" y="322"/>
                    <a:pt x="1938" y="395"/>
                  </a:cubicBezTo>
                  <a:cubicBezTo>
                    <a:pt x="1931" y="430"/>
                    <a:pt x="1935" y="467"/>
                    <a:pt x="1936" y="503"/>
                  </a:cubicBezTo>
                  <a:cubicBezTo>
                    <a:pt x="1936" y="517"/>
                    <a:pt x="1948" y="523"/>
                    <a:pt x="1962" y="525"/>
                  </a:cubicBezTo>
                  <a:cubicBezTo>
                    <a:pt x="2002" y="528"/>
                    <a:pt x="2033" y="508"/>
                    <a:pt x="2064" y="489"/>
                  </a:cubicBezTo>
                  <a:cubicBezTo>
                    <a:pt x="2088" y="474"/>
                    <a:pt x="2108" y="452"/>
                    <a:pt x="2132" y="431"/>
                  </a:cubicBezTo>
                  <a:cubicBezTo>
                    <a:pt x="2147" y="496"/>
                    <a:pt x="2145" y="561"/>
                    <a:pt x="2146" y="629"/>
                  </a:cubicBezTo>
                  <a:cubicBezTo>
                    <a:pt x="2125" y="622"/>
                    <a:pt x="2108" y="612"/>
                    <a:pt x="2090" y="609"/>
                  </a:cubicBezTo>
                  <a:cubicBezTo>
                    <a:pt x="2045" y="600"/>
                    <a:pt x="2008" y="621"/>
                    <a:pt x="1977" y="651"/>
                  </a:cubicBezTo>
                  <a:cubicBezTo>
                    <a:pt x="1943" y="683"/>
                    <a:pt x="1919" y="723"/>
                    <a:pt x="1906" y="768"/>
                  </a:cubicBezTo>
                  <a:cubicBezTo>
                    <a:pt x="1900" y="792"/>
                    <a:pt x="1891" y="816"/>
                    <a:pt x="1882" y="840"/>
                  </a:cubicBezTo>
                  <a:cubicBezTo>
                    <a:pt x="1869" y="879"/>
                    <a:pt x="1849" y="914"/>
                    <a:pt x="1799" y="933"/>
                  </a:cubicBezTo>
                  <a:cubicBezTo>
                    <a:pt x="1846" y="949"/>
                    <a:pt x="1887" y="956"/>
                    <a:pt x="1924" y="944"/>
                  </a:cubicBezTo>
                  <a:cubicBezTo>
                    <a:pt x="1960" y="932"/>
                    <a:pt x="1991" y="906"/>
                    <a:pt x="2028" y="884"/>
                  </a:cubicBezTo>
                  <a:cubicBezTo>
                    <a:pt x="2041" y="983"/>
                    <a:pt x="2083" y="1069"/>
                    <a:pt x="2146" y="1152"/>
                  </a:cubicBezTo>
                  <a:cubicBezTo>
                    <a:pt x="2150" y="1143"/>
                    <a:pt x="2154" y="1139"/>
                    <a:pt x="2154" y="1135"/>
                  </a:cubicBezTo>
                  <a:cubicBezTo>
                    <a:pt x="2150" y="1083"/>
                    <a:pt x="2174" y="1040"/>
                    <a:pt x="2193" y="995"/>
                  </a:cubicBezTo>
                  <a:cubicBezTo>
                    <a:pt x="2209" y="958"/>
                    <a:pt x="2228" y="923"/>
                    <a:pt x="2247" y="886"/>
                  </a:cubicBezTo>
                  <a:cubicBezTo>
                    <a:pt x="2274" y="893"/>
                    <a:pt x="2305" y="900"/>
                    <a:pt x="2335" y="908"/>
                  </a:cubicBezTo>
                  <a:cubicBezTo>
                    <a:pt x="2366" y="917"/>
                    <a:pt x="2396" y="927"/>
                    <a:pt x="2428" y="936"/>
                  </a:cubicBezTo>
                  <a:cubicBezTo>
                    <a:pt x="2452" y="862"/>
                    <a:pt x="2410" y="800"/>
                    <a:pt x="2370" y="740"/>
                  </a:cubicBezTo>
                  <a:cubicBezTo>
                    <a:pt x="2329" y="679"/>
                    <a:pt x="2274" y="635"/>
                    <a:pt x="2193" y="639"/>
                  </a:cubicBezTo>
                  <a:cubicBezTo>
                    <a:pt x="2196" y="596"/>
                    <a:pt x="2200" y="557"/>
                    <a:pt x="2201" y="518"/>
                  </a:cubicBezTo>
                  <a:cubicBezTo>
                    <a:pt x="2202" y="479"/>
                    <a:pt x="2199" y="440"/>
                    <a:pt x="2198" y="394"/>
                  </a:cubicBezTo>
                  <a:cubicBezTo>
                    <a:pt x="2290" y="477"/>
                    <a:pt x="2392" y="519"/>
                    <a:pt x="2515" y="497"/>
                  </a:cubicBezTo>
                  <a:cubicBezTo>
                    <a:pt x="2522" y="464"/>
                    <a:pt x="2507" y="436"/>
                    <a:pt x="2498" y="407"/>
                  </a:cubicBezTo>
                  <a:cubicBezTo>
                    <a:pt x="2475" y="334"/>
                    <a:pt x="2423" y="284"/>
                    <a:pt x="2363" y="240"/>
                  </a:cubicBezTo>
                  <a:close/>
                  <a:moveTo>
                    <a:pt x="2121" y="396"/>
                  </a:moveTo>
                  <a:cubicBezTo>
                    <a:pt x="2112" y="413"/>
                    <a:pt x="2102" y="431"/>
                    <a:pt x="2088" y="444"/>
                  </a:cubicBezTo>
                  <a:cubicBezTo>
                    <a:pt x="2054" y="476"/>
                    <a:pt x="2016" y="502"/>
                    <a:pt x="1966" y="504"/>
                  </a:cubicBezTo>
                  <a:cubicBezTo>
                    <a:pt x="1925" y="408"/>
                    <a:pt x="2004" y="235"/>
                    <a:pt x="2086" y="238"/>
                  </a:cubicBezTo>
                  <a:cubicBezTo>
                    <a:pt x="2093" y="300"/>
                    <a:pt x="2056" y="349"/>
                    <a:pt x="2035" y="409"/>
                  </a:cubicBezTo>
                  <a:cubicBezTo>
                    <a:pt x="2081" y="368"/>
                    <a:pt x="2090" y="314"/>
                    <a:pt x="2113" y="266"/>
                  </a:cubicBezTo>
                  <a:cubicBezTo>
                    <a:pt x="2148" y="312"/>
                    <a:pt x="2145" y="354"/>
                    <a:pt x="2121" y="396"/>
                  </a:cubicBezTo>
                  <a:close/>
                  <a:moveTo>
                    <a:pt x="2164" y="368"/>
                  </a:moveTo>
                  <a:cubicBezTo>
                    <a:pt x="2185" y="440"/>
                    <a:pt x="2184" y="509"/>
                    <a:pt x="2173" y="578"/>
                  </a:cubicBezTo>
                  <a:cubicBezTo>
                    <a:pt x="2151" y="458"/>
                    <a:pt x="2149" y="402"/>
                    <a:pt x="2164" y="368"/>
                  </a:cubicBezTo>
                  <a:close/>
                  <a:moveTo>
                    <a:pt x="2014" y="836"/>
                  </a:moveTo>
                  <a:cubicBezTo>
                    <a:pt x="2008" y="884"/>
                    <a:pt x="1967" y="899"/>
                    <a:pt x="1933" y="919"/>
                  </a:cubicBezTo>
                  <a:cubicBezTo>
                    <a:pt x="1914" y="929"/>
                    <a:pt x="1892" y="936"/>
                    <a:pt x="1868" y="925"/>
                  </a:cubicBezTo>
                  <a:cubicBezTo>
                    <a:pt x="1886" y="881"/>
                    <a:pt x="1905" y="842"/>
                    <a:pt x="1917" y="801"/>
                  </a:cubicBezTo>
                  <a:cubicBezTo>
                    <a:pt x="1928" y="766"/>
                    <a:pt x="1948" y="738"/>
                    <a:pt x="1970" y="711"/>
                  </a:cubicBezTo>
                  <a:cubicBezTo>
                    <a:pt x="1988" y="690"/>
                    <a:pt x="2012" y="677"/>
                    <a:pt x="2044" y="680"/>
                  </a:cubicBezTo>
                  <a:cubicBezTo>
                    <a:pt x="2027" y="705"/>
                    <a:pt x="2012" y="727"/>
                    <a:pt x="1997" y="750"/>
                  </a:cubicBezTo>
                  <a:cubicBezTo>
                    <a:pt x="2016" y="739"/>
                    <a:pt x="2030" y="723"/>
                    <a:pt x="2046" y="710"/>
                  </a:cubicBezTo>
                  <a:cubicBezTo>
                    <a:pt x="2061" y="697"/>
                    <a:pt x="2076" y="681"/>
                    <a:pt x="2102" y="691"/>
                  </a:cubicBezTo>
                  <a:cubicBezTo>
                    <a:pt x="2084" y="715"/>
                    <a:pt x="2067" y="736"/>
                    <a:pt x="2052" y="759"/>
                  </a:cubicBezTo>
                  <a:cubicBezTo>
                    <a:pt x="2036" y="783"/>
                    <a:pt x="2041" y="817"/>
                    <a:pt x="2014" y="836"/>
                  </a:cubicBezTo>
                  <a:close/>
                  <a:moveTo>
                    <a:pt x="2311" y="708"/>
                  </a:moveTo>
                  <a:cubicBezTo>
                    <a:pt x="2361" y="754"/>
                    <a:pt x="2395" y="811"/>
                    <a:pt x="2413" y="877"/>
                  </a:cubicBezTo>
                  <a:cubicBezTo>
                    <a:pt x="2415" y="886"/>
                    <a:pt x="2413" y="896"/>
                    <a:pt x="2413" y="901"/>
                  </a:cubicBezTo>
                  <a:cubicBezTo>
                    <a:pt x="2379" y="894"/>
                    <a:pt x="2347" y="887"/>
                    <a:pt x="2315" y="882"/>
                  </a:cubicBezTo>
                  <a:cubicBezTo>
                    <a:pt x="2287" y="877"/>
                    <a:pt x="2262" y="867"/>
                    <a:pt x="2245" y="849"/>
                  </a:cubicBezTo>
                  <a:cubicBezTo>
                    <a:pt x="2242" y="817"/>
                    <a:pt x="2240" y="789"/>
                    <a:pt x="2237" y="758"/>
                  </a:cubicBezTo>
                  <a:cubicBezTo>
                    <a:pt x="2263" y="775"/>
                    <a:pt x="2286" y="790"/>
                    <a:pt x="2308" y="804"/>
                  </a:cubicBezTo>
                  <a:cubicBezTo>
                    <a:pt x="2284" y="769"/>
                    <a:pt x="2244" y="747"/>
                    <a:pt x="2233" y="703"/>
                  </a:cubicBezTo>
                  <a:cubicBezTo>
                    <a:pt x="2268" y="684"/>
                    <a:pt x="2287" y="685"/>
                    <a:pt x="2311" y="708"/>
                  </a:cubicBezTo>
                  <a:close/>
                  <a:moveTo>
                    <a:pt x="2196" y="942"/>
                  </a:moveTo>
                  <a:cubicBezTo>
                    <a:pt x="2172" y="989"/>
                    <a:pt x="2144" y="1035"/>
                    <a:pt x="2131" y="1092"/>
                  </a:cubicBezTo>
                  <a:cubicBezTo>
                    <a:pt x="2115" y="1064"/>
                    <a:pt x="2097" y="1038"/>
                    <a:pt x="2085" y="1009"/>
                  </a:cubicBezTo>
                  <a:cubicBezTo>
                    <a:pt x="2062" y="956"/>
                    <a:pt x="2047" y="901"/>
                    <a:pt x="2051" y="842"/>
                  </a:cubicBezTo>
                  <a:cubicBezTo>
                    <a:pt x="2055" y="774"/>
                    <a:pt x="2079" y="744"/>
                    <a:pt x="2140" y="730"/>
                  </a:cubicBezTo>
                  <a:cubicBezTo>
                    <a:pt x="2133" y="777"/>
                    <a:pt x="2120" y="822"/>
                    <a:pt x="2131" y="869"/>
                  </a:cubicBezTo>
                  <a:cubicBezTo>
                    <a:pt x="2144" y="825"/>
                    <a:pt x="2146" y="777"/>
                    <a:pt x="2171" y="737"/>
                  </a:cubicBezTo>
                  <a:cubicBezTo>
                    <a:pt x="2177" y="740"/>
                    <a:pt x="2180" y="740"/>
                    <a:pt x="2182" y="742"/>
                  </a:cubicBezTo>
                  <a:cubicBezTo>
                    <a:pt x="2185" y="743"/>
                    <a:pt x="2187" y="745"/>
                    <a:pt x="2188" y="747"/>
                  </a:cubicBezTo>
                  <a:cubicBezTo>
                    <a:pt x="2227" y="811"/>
                    <a:pt x="2231" y="876"/>
                    <a:pt x="2196" y="942"/>
                  </a:cubicBezTo>
                  <a:close/>
                  <a:moveTo>
                    <a:pt x="2186" y="341"/>
                  </a:moveTo>
                  <a:cubicBezTo>
                    <a:pt x="2172" y="318"/>
                    <a:pt x="2164" y="291"/>
                    <a:pt x="2173" y="259"/>
                  </a:cubicBezTo>
                  <a:cubicBezTo>
                    <a:pt x="2215" y="285"/>
                    <a:pt x="2254" y="309"/>
                    <a:pt x="2293" y="333"/>
                  </a:cubicBezTo>
                  <a:cubicBezTo>
                    <a:pt x="2295" y="331"/>
                    <a:pt x="2296" y="329"/>
                    <a:pt x="2298" y="327"/>
                  </a:cubicBezTo>
                  <a:cubicBezTo>
                    <a:pt x="2263" y="296"/>
                    <a:pt x="2228" y="266"/>
                    <a:pt x="2192" y="236"/>
                  </a:cubicBezTo>
                  <a:cubicBezTo>
                    <a:pt x="2221" y="214"/>
                    <a:pt x="2267" y="215"/>
                    <a:pt x="2335" y="250"/>
                  </a:cubicBezTo>
                  <a:cubicBezTo>
                    <a:pt x="2424" y="296"/>
                    <a:pt x="2477" y="372"/>
                    <a:pt x="2493" y="476"/>
                  </a:cubicBezTo>
                  <a:cubicBezTo>
                    <a:pt x="2375" y="501"/>
                    <a:pt x="2244" y="433"/>
                    <a:pt x="2186" y="341"/>
                  </a:cubicBezTo>
                  <a:close/>
                  <a:moveTo>
                    <a:pt x="3427" y="2161"/>
                  </a:moveTo>
                  <a:cubicBezTo>
                    <a:pt x="3453" y="2161"/>
                    <a:pt x="3453" y="2161"/>
                    <a:pt x="3453" y="2161"/>
                  </a:cubicBezTo>
                  <a:cubicBezTo>
                    <a:pt x="3438" y="2123"/>
                    <a:pt x="3425" y="2085"/>
                    <a:pt x="3396" y="2056"/>
                  </a:cubicBezTo>
                  <a:cubicBezTo>
                    <a:pt x="3406" y="2089"/>
                    <a:pt x="3416" y="2122"/>
                    <a:pt x="3427" y="2161"/>
                  </a:cubicBezTo>
                  <a:close/>
                  <a:moveTo>
                    <a:pt x="3373" y="1911"/>
                  </a:moveTo>
                  <a:cubicBezTo>
                    <a:pt x="3329" y="1929"/>
                    <a:pt x="3320" y="1970"/>
                    <a:pt x="3315" y="2011"/>
                  </a:cubicBezTo>
                  <a:cubicBezTo>
                    <a:pt x="3312" y="2036"/>
                    <a:pt x="3314" y="2061"/>
                    <a:pt x="3314" y="2085"/>
                  </a:cubicBezTo>
                  <a:cubicBezTo>
                    <a:pt x="3248" y="2072"/>
                    <a:pt x="3185" y="2059"/>
                    <a:pt x="3121" y="2046"/>
                  </a:cubicBezTo>
                  <a:cubicBezTo>
                    <a:pt x="3117" y="2058"/>
                    <a:pt x="3113" y="2066"/>
                    <a:pt x="3114" y="2073"/>
                  </a:cubicBezTo>
                  <a:cubicBezTo>
                    <a:pt x="3119" y="2104"/>
                    <a:pt x="3128" y="2134"/>
                    <a:pt x="3141" y="2161"/>
                  </a:cubicBezTo>
                  <a:cubicBezTo>
                    <a:pt x="3169" y="2161"/>
                    <a:pt x="3169" y="2161"/>
                    <a:pt x="3169" y="2161"/>
                  </a:cubicBezTo>
                  <a:cubicBezTo>
                    <a:pt x="3154" y="2135"/>
                    <a:pt x="3139" y="2108"/>
                    <a:pt x="3135" y="2071"/>
                  </a:cubicBezTo>
                  <a:cubicBezTo>
                    <a:pt x="3194" y="2089"/>
                    <a:pt x="3253" y="2086"/>
                    <a:pt x="3307" y="2111"/>
                  </a:cubicBezTo>
                  <a:cubicBezTo>
                    <a:pt x="3334" y="2124"/>
                    <a:pt x="3358" y="2139"/>
                    <a:pt x="3376" y="2161"/>
                  </a:cubicBezTo>
                  <a:cubicBezTo>
                    <a:pt x="3413" y="2161"/>
                    <a:pt x="3413" y="2161"/>
                    <a:pt x="3413" y="2161"/>
                  </a:cubicBezTo>
                  <a:cubicBezTo>
                    <a:pt x="3389" y="2139"/>
                    <a:pt x="3367" y="2121"/>
                    <a:pt x="3346" y="2102"/>
                  </a:cubicBezTo>
                  <a:cubicBezTo>
                    <a:pt x="3343" y="2099"/>
                    <a:pt x="3342" y="2094"/>
                    <a:pt x="3341" y="2090"/>
                  </a:cubicBezTo>
                  <a:cubicBezTo>
                    <a:pt x="3331" y="2037"/>
                    <a:pt x="3332" y="1985"/>
                    <a:pt x="3367" y="1933"/>
                  </a:cubicBezTo>
                  <a:cubicBezTo>
                    <a:pt x="3433" y="1975"/>
                    <a:pt x="3475" y="2031"/>
                    <a:pt x="3493" y="2103"/>
                  </a:cubicBezTo>
                  <a:cubicBezTo>
                    <a:pt x="3497" y="2122"/>
                    <a:pt x="3500" y="2141"/>
                    <a:pt x="3497" y="2161"/>
                  </a:cubicBezTo>
                  <a:cubicBezTo>
                    <a:pt x="3519" y="2161"/>
                    <a:pt x="3519" y="2161"/>
                    <a:pt x="3519" y="2161"/>
                  </a:cubicBezTo>
                  <a:cubicBezTo>
                    <a:pt x="3519" y="2074"/>
                    <a:pt x="3474" y="1978"/>
                    <a:pt x="3373" y="1911"/>
                  </a:cubicBezTo>
                  <a:close/>
                </a:path>
              </a:pathLst>
            </a:custGeom>
            <a:solidFill>
              <a:schemeClr val="accent2"/>
            </a:solidFill>
            <a:ln>
              <a:noFill/>
            </a:ln>
          </p:spPr>
        </p:sp>
        <p:sp>
          <p:nvSpPr>
            <p:cNvPr id="16" name="Freeform 5">
              <a:extLst>
                <a:ext uri="{FF2B5EF4-FFF2-40B4-BE49-F238E27FC236}">
                  <a16:creationId xmlns:a16="http://schemas.microsoft.com/office/drawing/2014/main" id="{EF8B7877-F1F5-4922-8783-EBAFE9ADF6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 y="3175"/>
              <a:ext cx="12191769" cy="6919008"/>
            </a:xfrm>
            <a:custGeom>
              <a:avLst/>
              <a:gdLst/>
              <a:ahLst/>
              <a:cxnLst/>
              <a:rect l="0" t="0" r="r" b="b"/>
              <a:pathLst>
                <a:path w="3840" h="2178">
                  <a:moveTo>
                    <a:pt x="224" y="0"/>
                  </a:moveTo>
                  <a:cubicBezTo>
                    <a:pt x="223" y="7"/>
                    <a:pt x="223" y="14"/>
                    <a:pt x="222" y="20"/>
                  </a:cubicBezTo>
                  <a:cubicBezTo>
                    <a:pt x="221" y="34"/>
                    <a:pt x="221" y="48"/>
                    <a:pt x="220" y="61"/>
                  </a:cubicBezTo>
                  <a:cubicBezTo>
                    <a:pt x="233" y="42"/>
                    <a:pt x="240" y="21"/>
                    <a:pt x="243" y="0"/>
                  </a:cubicBezTo>
                  <a:lnTo>
                    <a:pt x="224" y="0"/>
                  </a:lnTo>
                  <a:close/>
                  <a:moveTo>
                    <a:pt x="60" y="0"/>
                  </a:moveTo>
                  <a:cubicBezTo>
                    <a:pt x="59" y="3"/>
                    <a:pt x="58" y="6"/>
                    <a:pt x="56" y="9"/>
                  </a:cubicBezTo>
                  <a:cubicBezTo>
                    <a:pt x="60" y="6"/>
                    <a:pt x="63" y="3"/>
                    <a:pt x="67" y="0"/>
                  </a:cubicBezTo>
                  <a:lnTo>
                    <a:pt x="60" y="0"/>
                  </a:lnTo>
                  <a:close/>
                  <a:moveTo>
                    <a:pt x="1209" y="90"/>
                  </a:moveTo>
                  <a:cubicBezTo>
                    <a:pt x="1181" y="65"/>
                    <a:pt x="1167" y="33"/>
                    <a:pt x="1155" y="0"/>
                  </a:cubicBezTo>
                  <a:cubicBezTo>
                    <a:pt x="1130" y="0"/>
                    <a:pt x="1130" y="0"/>
                    <a:pt x="1130" y="0"/>
                  </a:cubicBezTo>
                  <a:cubicBezTo>
                    <a:pt x="1138" y="25"/>
                    <a:pt x="1148" y="50"/>
                    <a:pt x="1162" y="75"/>
                  </a:cubicBezTo>
                  <a:cubicBezTo>
                    <a:pt x="1132" y="66"/>
                    <a:pt x="1101" y="59"/>
                    <a:pt x="1072" y="46"/>
                  </a:cubicBezTo>
                  <a:cubicBezTo>
                    <a:pt x="1043" y="34"/>
                    <a:pt x="1014" y="19"/>
                    <a:pt x="989" y="0"/>
                  </a:cubicBezTo>
                  <a:cubicBezTo>
                    <a:pt x="952" y="0"/>
                    <a:pt x="952" y="0"/>
                    <a:pt x="952" y="0"/>
                  </a:cubicBezTo>
                  <a:cubicBezTo>
                    <a:pt x="1028" y="59"/>
                    <a:pt x="1116" y="92"/>
                    <a:pt x="1215" y="108"/>
                  </a:cubicBezTo>
                  <a:cubicBezTo>
                    <a:pt x="1212" y="99"/>
                    <a:pt x="1212" y="93"/>
                    <a:pt x="1209" y="90"/>
                  </a:cubicBezTo>
                  <a:close/>
                  <a:moveTo>
                    <a:pt x="812" y="188"/>
                  </a:moveTo>
                  <a:cubicBezTo>
                    <a:pt x="858" y="167"/>
                    <a:pt x="892" y="144"/>
                    <a:pt x="911" y="110"/>
                  </a:cubicBezTo>
                  <a:cubicBezTo>
                    <a:pt x="928" y="78"/>
                    <a:pt x="933" y="39"/>
                    <a:pt x="944" y="0"/>
                  </a:cubicBezTo>
                  <a:cubicBezTo>
                    <a:pt x="916" y="0"/>
                    <a:pt x="916" y="0"/>
                    <a:pt x="916" y="0"/>
                  </a:cubicBezTo>
                  <a:cubicBezTo>
                    <a:pt x="921" y="29"/>
                    <a:pt x="908" y="57"/>
                    <a:pt x="900" y="85"/>
                  </a:cubicBezTo>
                  <a:cubicBezTo>
                    <a:pt x="894" y="106"/>
                    <a:pt x="883" y="126"/>
                    <a:pt x="857" y="134"/>
                  </a:cubicBezTo>
                  <a:cubicBezTo>
                    <a:pt x="840" y="90"/>
                    <a:pt x="827" y="48"/>
                    <a:pt x="808" y="10"/>
                  </a:cubicBezTo>
                  <a:cubicBezTo>
                    <a:pt x="806" y="7"/>
                    <a:pt x="804" y="3"/>
                    <a:pt x="803" y="0"/>
                  </a:cubicBezTo>
                  <a:cubicBezTo>
                    <a:pt x="780" y="0"/>
                    <a:pt x="780" y="0"/>
                    <a:pt x="780" y="0"/>
                  </a:cubicBezTo>
                  <a:cubicBezTo>
                    <a:pt x="791" y="20"/>
                    <a:pt x="800" y="42"/>
                    <a:pt x="809" y="63"/>
                  </a:cubicBezTo>
                  <a:cubicBezTo>
                    <a:pt x="826" y="101"/>
                    <a:pt x="835" y="139"/>
                    <a:pt x="812" y="188"/>
                  </a:cubicBezTo>
                  <a:close/>
                  <a:moveTo>
                    <a:pt x="3840" y="1212"/>
                  </a:moveTo>
                  <a:cubicBezTo>
                    <a:pt x="3840" y="1188"/>
                    <a:pt x="3840" y="1188"/>
                    <a:pt x="3840" y="1188"/>
                  </a:cubicBezTo>
                  <a:cubicBezTo>
                    <a:pt x="3815" y="1174"/>
                    <a:pt x="3790" y="1162"/>
                    <a:pt x="3761" y="1158"/>
                  </a:cubicBezTo>
                  <a:cubicBezTo>
                    <a:pt x="3786" y="1178"/>
                    <a:pt x="3815" y="1192"/>
                    <a:pt x="3840" y="1212"/>
                  </a:cubicBezTo>
                  <a:close/>
                  <a:moveTo>
                    <a:pt x="1082" y="1289"/>
                  </a:moveTo>
                  <a:cubicBezTo>
                    <a:pt x="1118" y="1215"/>
                    <a:pt x="1157" y="1142"/>
                    <a:pt x="1225" y="1086"/>
                  </a:cubicBezTo>
                  <a:cubicBezTo>
                    <a:pt x="1304" y="1180"/>
                    <a:pt x="1477" y="1206"/>
                    <a:pt x="1619" y="1082"/>
                  </a:cubicBezTo>
                  <a:cubicBezTo>
                    <a:pt x="1613" y="1035"/>
                    <a:pt x="1576" y="1016"/>
                    <a:pt x="1538" y="1000"/>
                  </a:cubicBezTo>
                  <a:cubicBezTo>
                    <a:pt x="1515" y="990"/>
                    <a:pt x="1490" y="985"/>
                    <a:pt x="1467" y="979"/>
                  </a:cubicBezTo>
                  <a:cubicBezTo>
                    <a:pt x="1497" y="919"/>
                    <a:pt x="1526" y="862"/>
                    <a:pt x="1556" y="804"/>
                  </a:cubicBezTo>
                  <a:cubicBezTo>
                    <a:pt x="1545" y="797"/>
                    <a:pt x="1539" y="790"/>
                    <a:pt x="1532" y="789"/>
                  </a:cubicBezTo>
                  <a:cubicBezTo>
                    <a:pt x="1469" y="782"/>
                    <a:pt x="1408" y="794"/>
                    <a:pt x="1353" y="822"/>
                  </a:cubicBezTo>
                  <a:cubicBezTo>
                    <a:pt x="1311" y="843"/>
                    <a:pt x="1286" y="885"/>
                    <a:pt x="1260" y="923"/>
                  </a:cubicBezTo>
                  <a:cubicBezTo>
                    <a:pt x="1237" y="957"/>
                    <a:pt x="1225" y="996"/>
                    <a:pt x="1219" y="1036"/>
                  </a:cubicBezTo>
                  <a:cubicBezTo>
                    <a:pt x="1216" y="1051"/>
                    <a:pt x="1214" y="1067"/>
                    <a:pt x="1191" y="1073"/>
                  </a:cubicBezTo>
                  <a:cubicBezTo>
                    <a:pt x="1210" y="1013"/>
                    <a:pt x="1203" y="957"/>
                    <a:pt x="1188" y="901"/>
                  </a:cubicBezTo>
                  <a:cubicBezTo>
                    <a:pt x="1172" y="842"/>
                    <a:pt x="1135" y="797"/>
                    <a:pt x="1093" y="753"/>
                  </a:cubicBezTo>
                  <a:cubicBezTo>
                    <a:pt x="1035" y="812"/>
                    <a:pt x="1014" y="885"/>
                    <a:pt x="1012" y="963"/>
                  </a:cubicBezTo>
                  <a:cubicBezTo>
                    <a:pt x="1010" y="1041"/>
                    <a:pt x="1032" y="1112"/>
                    <a:pt x="1092" y="1169"/>
                  </a:cubicBezTo>
                  <a:cubicBezTo>
                    <a:pt x="1010" y="1294"/>
                    <a:pt x="968" y="1427"/>
                    <a:pt x="977" y="1577"/>
                  </a:cubicBezTo>
                  <a:cubicBezTo>
                    <a:pt x="878" y="1473"/>
                    <a:pt x="811" y="1351"/>
                    <a:pt x="752" y="1221"/>
                  </a:cubicBezTo>
                  <a:cubicBezTo>
                    <a:pt x="772" y="1204"/>
                    <a:pt x="791" y="1191"/>
                    <a:pt x="807" y="1174"/>
                  </a:cubicBezTo>
                  <a:cubicBezTo>
                    <a:pt x="859" y="1120"/>
                    <a:pt x="893" y="1055"/>
                    <a:pt x="903" y="982"/>
                  </a:cubicBezTo>
                  <a:cubicBezTo>
                    <a:pt x="909" y="947"/>
                    <a:pt x="903" y="910"/>
                    <a:pt x="900" y="874"/>
                  </a:cubicBezTo>
                  <a:cubicBezTo>
                    <a:pt x="899" y="859"/>
                    <a:pt x="887" y="854"/>
                    <a:pt x="872" y="854"/>
                  </a:cubicBezTo>
                  <a:cubicBezTo>
                    <a:pt x="833" y="852"/>
                    <a:pt x="803" y="873"/>
                    <a:pt x="773" y="894"/>
                  </a:cubicBezTo>
                  <a:cubicBezTo>
                    <a:pt x="750" y="910"/>
                    <a:pt x="731" y="933"/>
                    <a:pt x="707" y="955"/>
                  </a:cubicBezTo>
                  <a:cubicBezTo>
                    <a:pt x="690" y="892"/>
                    <a:pt x="688" y="827"/>
                    <a:pt x="684" y="758"/>
                  </a:cubicBezTo>
                  <a:cubicBezTo>
                    <a:pt x="705" y="765"/>
                    <a:pt x="723" y="773"/>
                    <a:pt x="741" y="776"/>
                  </a:cubicBezTo>
                  <a:cubicBezTo>
                    <a:pt x="787" y="782"/>
                    <a:pt x="823" y="759"/>
                    <a:pt x="852" y="729"/>
                  </a:cubicBezTo>
                  <a:cubicBezTo>
                    <a:pt x="884" y="695"/>
                    <a:pt x="906" y="654"/>
                    <a:pt x="917" y="608"/>
                  </a:cubicBezTo>
                  <a:cubicBezTo>
                    <a:pt x="922" y="583"/>
                    <a:pt x="930" y="559"/>
                    <a:pt x="937" y="535"/>
                  </a:cubicBezTo>
                  <a:cubicBezTo>
                    <a:pt x="949" y="495"/>
                    <a:pt x="967" y="460"/>
                    <a:pt x="1016" y="438"/>
                  </a:cubicBezTo>
                  <a:cubicBezTo>
                    <a:pt x="968" y="424"/>
                    <a:pt x="927" y="419"/>
                    <a:pt x="890" y="433"/>
                  </a:cubicBezTo>
                  <a:cubicBezTo>
                    <a:pt x="855" y="446"/>
                    <a:pt x="825" y="474"/>
                    <a:pt x="789" y="498"/>
                  </a:cubicBezTo>
                  <a:cubicBezTo>
                    <a:pt x="772" y="400"/>
                    <a:pt x="725" y="316"/>
                    <a:pt x="659" y="236"/>
                  </a:cubicBezTo>
                  <a:cubicBezTo>
                    <a:pt x="655" y="245"/>
                    <a:pt x="651" y="249"/>
                    <a:pt x="652" y="254"/>
                  </a:cubicBezTo>
                  <a:cubicBezTo>
                    <a:pt x="658" y="305"/>
                    <a:pt x="636" y="349"/>
                    <a:pt x="619" y="395"/>
                  </a:cubicBezTo>
                  <a:cubicBezTo>
                    <a:pt x="605" y="433"/>
                    <a:pt x="587" y="469"/>
                    <a:pt x="571" y="506"/>
                  </a:cubicBezTo>
                  <a:cubicBezTo>
                    <a:pt x="543" y="501"/>
                    <a:pt x="512" y="496"/>
                    <a:pt x="481" y="489"/>
                  </a:cubicBezTo>
                  <a:cubicBezTo>
                    <a:pt x="450" y="482"/>
                    <a:pt x="420" y="473"/>
                    <a:pt x="387" y="465"/>
                  </a:cubicBezTo>
                  <a:cubicBezTo>
                    <a:pt x="367" y="541"/>
                    <a:pt x="412" y="600"/>
                    <a:pt x="455" y="658"/>
                  </a:cubicBezTo>
                  <a:cubicBezTo>
                    <a:pt x="499" y="717"/>
                    <a:pt x="556" y="758"/>
                    <a:pt x="637" y="751"/>
                  </a:cubicBezTo>
                  <a:cubicBezTo>
                    <a:pt x="636" y="794"/>
                    <a:pt x="634" y="833"/>
                    <a:pt x="635" y="872"/>
                  </a:cubicBezTo>
                  <a:cubicBezTo>
                    <a:pt x="636" y="911"/>
                    <a:pt x="640" y="950"/>
                    <a:pt x="644" y="996"/>
                  </a:cubicBezTo>
                  <a:cubicBezTo>
                    <a:pt x="548" y="918"/>
                    <a:pt x="444" y="880"/>
                    <a:pt x="322" y="909"/>
                  </a:cubicBezTo>
                  <a:cubicBezTo>
                    <a:pt x="317" y="941"/>
                    <a:pt x="332" y="969"/>
                    <a:pt x="343" y="997"/>
                  </a:cubicBezTo>
                  <a:cubicBezTo>
                    <a:pt x="369" y="1069"/>
                    <a:pt x="424" y="1117"/>
                    <a:pt x="486" y="1157"/>
                  </a:cubicBezTo>
                  <a:cubicBezTo>
                    <a:pt x="557" y="1203"/>
                    <a:pt x="636" y="1225"/>
                    <a:pt x="719" y="1247"/>
                  </a:cubicBezTo>
                  <a:cubicBezTo>
                    <a:pt x="760" y="1355"/>
                    <a:pt x="810" y="1461"/>
                    <a:pt x="878" y="1557"/>
                  </a:cubicBezTo>
                  <a:cubicBezTo>
                    <a:pt x="945" y="1652"/>
                    <a:pt x="1022" y="1740"/>
                    <a:pt x="1098" y="1835"/>
                  </a:cubicBezTo>
                  <a:cubicBezTo>
                    <a:pt x="1068" y="1826"/>
                    <a:pt x="1041" y="1817"/>
                    <a:pt x="1015" y="1809"/>
                  </a:cubicBezTo>
                  <a:cubicBezTo>
                    <a:pt x="936" y="1649"/>
                    <a:pt x="818" y="1546"/>
                    <a:pt x="631" y="1532"/>
                  </a:cubicBezTo>
                  <a:cubicBezTo>
                    <a:pt x="626" y="1593"/>
                    <a:pt x="644" y="1644"/>
                    <a:pt x="680" y="1687"/>
                  </a:cubicBezTo>
                  <a:cubicBezTo>
                    <a:pt x="713" y="1727"/>
                    <a:pt x="753" y="1762"/>
                    <a:pt x="792" y="1802"/>
                  </a:cubicBezTo>
                  <a:cubicBezTo>
                    <a:pt x="678" y="1812"/>
                    <a:pt x="580" y="1861"/>
                    <a:pt x="481" y="1920"/>
                  </a:cubicBezTo>
                  <a:cubicBezTo>
                    <a:pt x="466" y="1912"/>
                    <a:pt x="446" y="1904"/>
                    <a:pt x="429" y="1893"/>
                  </a:cubicBezTo>
                  <a:cubicBezTo>
                    <a:pt x="351" y="1849"/>
                    <a:pt x="272" y="1856"/>
                    <a:pt x="194" y="1888"/>
                  </a:cubicBezTo>
                  <a:cubicBezTo>
                    <a:pt x="163" y="1901"/>
                    <a:pt x="133" y="1917"/>
                    <a:pt x="106" y="1937"/>
                  </a:cubicBezTo>
                  <a:cubicBezTo>
                    <a:pt x="75" y="1959"/>
                    <a:pt x="80" y="1982"/>
                    <a:pt x="115" y="2000"/>
                  </a:cubicBezTo>
                  <a:cubicBezTo>
                    <a:pt x="175" y="2030"/>
                    <a:pt x="238" y="2053"/>
                    <a:pt x="307" y="2043"/>
                  </a:cubicBezTo>
                  <a:cubicBezTo>
                    <a:pt x="308" y="2043"/>
                    <a:pt x="309" y="2045"/>
                    <a:pt x="310" y="2046"/>
                  </a:cubicBezTo>
                  <a:cubicBezTo>
                    <a:pt x="283" y="2081"/>
                    <a:pt x="259" y="2121"/>
                    <a:pt x="240" y="2161"/>
                  </a:cubicBezTo>
                  <a:cubicBezTo>
                    <a:pt x="263" y="2161"/>
                    <a:pt x="263" y="2161"/>
                    <a:pt x="263" y="2161"/>
                  </a:cubicBezTo>
                  <a:cubicBezTo>
                    <a:pt x="288" y="2111"/>
                    <a:pt x="321" y="2066"/>
                    <a:pt x="362" y="2026"/>
                  </a:cubicBezTo>
                  <a:cubicBezTo>
                    <a:pt x="374" y="2013"/>
                    <a:pt x="388" y="2016"/>
                    <a:pt x="405" y="2023"/>
                  </a:cubicBezTo>
                  <a:cubicBezTo>
                    <a:pt x="373" y="2070"/>
                    <a:pt x="342" y="2115"/>
                    <a:pt x="311" y="2161"/>
                  </a:cubicBezTo>
                  <a:cubicBezTo>
                    <a:pt x="322" y="2161"/>
                    <a:pt x="322" y="2161"/>
                    <a:pt x="322" y="2161"/>
                  </a:cubicBezTo>
                  <a:cubicBezTo>
                    <a:pt x="356" y="2122"/>
                    <a:pt x="390" y="2083"/>
                    <a:pt x="430" y="2037"/>
                  </a:cubicBezTo>
                  <a:cubicBezTo>
                    <a:pt x="433" y="2088"/>
                    <a:pt x="418" y="2127"/>
                    <a:pt x="395" y="2161"/>
                  </a:cubicBezTo>
                  <a:cubicBezTo>
                    <a:pt x="421" y="2161"/>
                    <a:pt x="421" y="2161"/>
                    <a:pt x="421" y="2161"/>
                  </a:cubicBezTo>
                  <a:cubicBezTo>
                    <a:pt x="426" y="2153"/>
                    <a:pt x="431" y="2146"/>
                    <a:pt x="437" y="2139"/>
                  </a:cubicBezTo>
                  <a:cubicBezTo>
                    <a:pt x="437" y="2138"/>
                    <a:pt x="439" y="2139"/>
                    <a:pt x="444" y="2138"/>
                  </a:cubicBezTo>
                  <a:cubicBezTo>
                    <a:pt x="446" y="2146"/>
                    <a:pt x="449" y="2153"/>
                    <a:pt x="451" y="2161"/>
                  </a:cubicBezTo>
                  <a:cubicBezTo>
                    <a:pt x="472" y="2161"/>
                    <a:pt x="472" y="2161"/>
                    <a:pt x="472" y="2161"/>
                  </a:cubicBezTo>
                  <a:cubicBezTo>
                    <a:pt x="469" y="2146"/>
                    <a:pt x="467" y="2132"/>
                    <a:pt x="467" y="2120"/>
                  </a:cubicBezTo>
                  <a:cubicBezTo>
                    <a:pt x="467" y="2088"/>
                    <a:pt x="463" y="2049"/>
                    <a:pt x="503" y="2027"/>
                  </a:cubicBezTo>
                  <a:cubicBezTo>
                    <a:pt x="525" y="2066"/>
                    <a:pt x="525" y="2108"/>
                    <a:pt x="542" y="2146"/>
                  </a:cubicBezTo>
                  <a:cubicBezTo>
                    <a:pt x="555" y="2104"/>
                    <a:pt x="533" y="2064"/>
                    <a:pt x="532" y="2021"/>
                  </a:cubicBezTo>
                  <a:cubicBezTo>
                    <a:pt x="562" y="2031"/>
                    <a:pt x="584" y="2049"/>
                    <a:pt x="594" y="2076"/>
                  </a:cubicBezTo>
                  <a:cubicBezTo>
                    <a:pt x="605" y="2104"/>
                    <a:pt x="611" y="2133"/>
                    <a:pt x="612" y="2161"/>
                  </a:cubicBezTo>
                  <a:cubicBezTo>
                    <a:pt x="634" y="2161"/>
                    <a:pt x="634" y="2161"/>
                    <a:pt x="634" y="2161"/>
                  </a:cubicBezTo>
                  <a:cubicBezTo>
                    <a:pt x="634" y="2159"/>
                    <a:pt x="633" y="2158"/>
                    <a:pt x="633" y="2157"/>
                  </a:cubicBezTo>
                  <a:cubicBezTo>
                    <a:pt x="632" y="2075"/>
                    <a:pt x="595" y="2009"/>
                    <a:pt x="525" y="1954"/>
                  </a:cubicBezTo>
                  <a:cubicBezTo>
                    <a:pt x="629" y="1898"/>
                    <a:pt x="732" y="1862"/>
                    <a:pt x="850" y="1864"/>
                  </a:cubicBezTo>
                  <a:cubicBezTo>
                    <a:pt x="765" y="1944"/>
                    <a:pt x="729" y="2037"/>
                    <a:pt x="749" y="2149"/>
                  </a:cubicBezTo>
                  <a:cubicBezTo>
                    <a:pt x="853" y="2178"/>
                    <a:pt x="1017" y="2048"/>
                    <a:pt x="1024" y="1886"/>
                  </a:cubicBezTo>
                  <a:cubicBezTo>
                    <a:pt x="1101" y="1909"/>
                    <a:pt x="1170" y="1941"/>
                    <a:pt x="1222" y="2003"/>
                  </a:cubicBezTo>
                  <a:cubicBezTo>
                    <a:pt x="1238" y="2022"/>
                    <a:pt x="1251" y="2043"/>
                    <a:pt x="1279" y="2048"/>
                  </a:cubicBezTo>
                  <a:cubicBezTo>
                    <a:pt x="1287" y="2050"/>
                    <a:pt x="1294" y="2059"/>
                    <a:pt x="1300" y="2066"/>
                  </a:cubicBezTo>
                  <a:cubicBezTo>
                    <a:pt x="1320" y="2097"/>
                    <a:pt x="1339" y="2128"/>
                    <a:pt x="1356" y="2161"/>
                  </a:cubicBezTo>
                  <a:cubicBezTo>
                    <a:pt x="1383" y="2161"/>
                    <a:pt x="1383" y="2161"/>
                    <a:pt x="1383" y="2161"/>
                  </a:cubicBezTo>
                  <a:cubicBezTo>
                    <a:pt x="1379" y="2144"/>
                    <a:pt x="1379" y="2126"/>
                    <a:pt x="1386" y="2105"/>
                  </a:cubicBezTo>
                  <a:cubicBezTo>
                    <a:pt x="1363" y="2119"/>
                    <a:pt x="1352" y="2113"/>
                    <a:pt x="1344" y="2096"/>
                  </a:cubicBezTo>
                  <a:cubicBezTo>
                    <a:pt x="1338" y="2083"/>
                    <a:pt x="1327" y="2070"/>
                    <a:pt x="1323" y="2056"/>
                  </a:cubicBezTo>
                  <a:cubicBezTo>
                    <a:pt x="1316" y="2033"/>
                    <a:pt x="1303" y="2020"/>
                    <a:pt x="1277" y="2019"/>
                  </a:cubicBezTo>
                  <a:cubicBezTo>
                    <a:pt x="1274" y="1974"/>
                    <a:pt x="1241" y="1957"/>
                    <a:pt x="1208" y="1941"/>
                  </a:cubicBezTo>
                  <a:cubicBezTo>
                    <a:pt x="1151" y="1913"/>
                    <a:pt x="1095" y="1881"/>
                    <a:pt x="1033" y="1863"/>
                  </a:cubicBezTo>
                  <a:cubicBezTo>
                    <a:pt x="1016" y="1858"/>
                    <a:pt x="1008" y="1851"/>
                    <a:pt x="1016" y="1834"/>
                  </a:cubicBezTo>
                  <a:cubicBezTo>
                    <a:pt x="1087" y="1842"/>
                    <a:pt x="1137" y="1894"/>
                    <a:pt x="1201" y="1919"/>
                  </a:cubicBezTo>
                  <a:cubicBezTo>
                    <a:pt x="1199" y="1908"/>
                    <a:pt x="1196" y="1900"/>
                    <a:pt x="1190" y="1893"/>
                  </a:cubicBezTo>
                  <a:cubicBezTo>
                    <a:pt x="1126" y="1821"/>
                    <a:pt x="1063" y="1749"/>
                    <a:pt x="998" y="1679"/>
                  </a:cubicBezTo>
                  <a:cubicBezTo>
                    <a:pt x="934" y="1610"/>
                    <a:pt x="883" y="1534"/>
                    <a:pt x="837" y="1453"/>
                  </a:cubicBezTo>
                  <a:cubicBezTo>
                    <a:pt x="829" y="1438"/>
                    <a:pt x="822" y="1421"/>
                    <a:pt x="814" y="1405"/>
                  </a:cubicBezTo>
                  <a:cubicBezTo>
                    <a:pt x="840" y="1432"/>
                    <a:pt x="857" y="1464"/>
                    <a:pt x="878" y="1494"/>
                  </a:cubicBezTo>
                  <a:cubicBezTo>
                    <a:pt x="950" y="1593"/>
                    <a:pt x="1030" y="1687"/>
                    <a:pt x="1112" y="1778"/>
                  </a:cubicBezTo>
                  <a:cubicBezTo>
                    <a:pt x="1180" y="1852"/>
                    <a:pt x="1250" y="1925"/>
                    <a:pt x="1319" y="1998"/>
                  </a:cubicBezTo>
                  <a:cubicBezTo>
                    <a:pt x="1365" y="2048"/>
                    <a:pt x="1404" y="2102"/>
                    <a:pt x="1437" y="2161"/>
                  </a:cubicBezTo>
                  <a:cubicBezTo>
                    <a:pt x="1461" y="2161"/>
                    <a:pt x="1461" y="2161"/>
                    <a:pt x="1461" y="2161"/>
                  </a:cubicBezTo>
                  <a:cubicBezTo>
                    <a:pt x="1425" y="2096"/>
                    <a:pt x="1381" y="2036"/>
                    <a:pt x="1330" y="1980"/>
                  </a:cubicBezTo>
                  <a:cubicBezTo>
                    <a:pt x="1321" y="1970"/>
                    <a:pt x="1314" y="1958"/>
                    <a:pt x="1303" y="1945"/>
                  </a:cubicBezTo>
                  <a:cubicBezTo>
                    <a:pt x="1313" y="1940"/>
                    <a:pt x="1320" y="1937"/>
                    <a:pt x="1327" y="1935"/>
                  </a:cubicBezTo>
                  <a:cubicBezTo>
                    <a:pt x="1406" y="1911"/>
                    <a:pt x="1449" y="1851"/>
                    <a:pt x="1476" y="1780"/>
                  </a:cubicBezTo>
                  <a:cubicBezTo>
                    <a:pt x="1490" y="1742"/>
                    <a:pt x="1495" y="1698"/>
                    <a:pt x="1498" y="1657"/>
                  </a:cubicBezTo>
                  <a:cubicBezTo>
                    <a:pt x="1500" y="1627"/>
                    <a:pt x="1492" y="1596"/>
                    <a:pt x="1489" y="1566"/>
                  </a:cubicBezTo>
                  <a:cubicBezTo>
                    <a:pt x="1437" y="1562"/>
                    <a:pt x="1406" y="1597"/>
                    <a:pt x="1366" y="1620"/>
                  </a:cubicBezTo>
                  <a:cubicBezTo>
                    <a:pt x="1352" y="1517"/>
                    <a:pt x="1304" y="1433"/>
                    <a:pt x="1242" y="1352"/>
                  </a:cubicBezTo>
                  <a:cubicBezTo>
                    <a:pt x="1235" y="1356"/>
                    <a:pt x="1227" y="1358"/>
                    <a:pt x="1222" y="1363"/>
                  </a:cubicBezTo>
                  <a:cubicBezTo>
                    <a:pt x="1162" y="1434"/>
                    <a:pt x="1122" y="1510"/>
                    <a:pt x="1130" y="1608"/>
                  </a:cubicBezTo>
                  <a:cubicBezTo>
                    <a:pt x="1135" y="1669"/>
                    <a:pt x="1137" y="1730"/>
                    <a:pt x="1157" y="1789"/>
                  </a:cubicBezTo>
                  <a:cubicBezTo>
                    <a:pt x="1071" y="1703"/>
                    <a:pt x="1019" y="1605"/>
                    <a:pt x="1035" y="1479"/>
                  </a:cubicBezTo>
                  <a:cubicBezTo>
                    <a:pt x="1043" y="1414"/>
                    <a:pt x="1053" y="1348"/>
                    <a:pt x="1082" y="1289"/>
                  </a:cubicBezTo>
                  <a:close/>
                  <a:moveTo>
                    <a:pt x="1599" y="1071"/>
                  </a:moveTo>
                  <a:cubicBezTo>
                    <a:pt x="1540" y="1123"/>
                    <a:pt x="1475" y="1148"/>
                    <a:pt x="1401" y="1146"/>
                  </a:cubicBezTo>
                  <a:cubicBezTo>
                    <a:pt x="1366" y="1145"/>
                    <a:pt x="1330" y="1138"/>
                    <a:pt x="1305" y="1100"/>
                  </a:cubicBezTo>
                  <a:cubicBezTo>
                    <a:pt x="1363" y="1089"/>
                    <a:pt x="1421" y="1094"/>
                    <a:pt x="1473" y="1066"/>
                  </a:cubicBezTo>
                  <a:cubicBezTo>
                    <a:pt x="1434" y="1067"/>
                    <a:pt x="1394" y="1067"/>
                    <a:pt x="1346" y="1068"/>
                  </a:cubicBezTo>
                  <a:cubicBezTo>
                    <a:pt x="1383" y="1044"/>
                    <a:pt x="1412" y="1025"/>
                    <a:pt x="1442" y="1005"/>
                  </a:cubicBezTo>
                  <a:cubicBezTo>
                    <a:pt x="1445" y="1003"/>
                    <a:pt x="1450" y="1004"/>
                    <a:pt x="1454" y="1004"/>
                  </a:cubicBezTo>
                  <a:cubicBezTo>
                    <a:pt x="1509" y="1008"/>
                    <a:pt x="1559" y="1023"/>
                    <a:pt x="1599" y="1071"/>
                  </a:cubicBezTo>
                  <a:close/>
                  <a:moveTo>
                    <a:pt x="1278" y="932"/>
                  </a:moveTo>
                  <a:cubicBezTo>
                    <a:pt x="1310" y="881"/>
                    <a:pt x="1347" y="837"/>
                    <a:pt x="1410" y="824"/>
                  </a:cubicBezTo>
                  <a:cubicBezTo>
                    <a:pt x="1446" y="817"/>
                    <a:pt x="1482" y="802"/>
                    <a:pt x="1529" y="810"/>
                  </a:cubicBezTo>
                  <a:cubicBezTo>
                    <a:pt x="1495" y="862"/>
                    <a:pt x="1483" y="920"/>
                    <a:pt x="1443" y="965"/>
                  </a:cubicBezTo>
                  <a:cubicBezTo>
                    <a:pt x="1406" y="1009"/>
                    <a:pt x="1365" y="1039"/>
                    <a:pt x="1297" y="1025"/>
                  </a:cubicBezTo>
                  <a:cubicBezTo>
                    <a:pt x="1307" y="1008"/>
                    <a:pt x="1314" y="994"/>
                    <a:pt x="1323" y="982"/>
                  </a:cubicBezTo>
                  <a:cubicBezTo>
                    <a:pt x="1332" y="970"/>
                    <a:pt x="1344" y="960"/>
                    <a:pt x="1355" y="949"/>
                  </a:cubicBezTo>
                  <a:cubicBezTo>
                    <a:pt x="1364" y="939"/>
                    <a:pt x="1374" y="929"/>
                    <a:pt x="1383" y="920"/>
                  </a:cubicBezTo>
                  <a:cubicBezTo>
                    <a:pt x="1333" y="934"/>
                    <a:pt x="1302" y="971"/>
                    <a:pt x="1272" y="1010"/>
                  </a:cubicBezTo>
                  <a:cubicBezTo>
                    <a:pt x="1255" y="979"/>
                    <a:pt x="1264" y="954"/>
                    <a:pt x="1278" y="932"/>
                  </a:cubicBezTo>
                  <a:close/>
                  <a:moveTo>
                    <a:pt x="1092" y="1084"/>
                  </a:moveTo>
                  <a:cubicBezTo>
                    <a:pt x="1060" y="1069"/>
                    <a:pt x="1049" y="1049"/>
                    <a:pt x="1042" y="1026"/>
                  </a:cubicBezTo>
                  <a:cubicBezTo>
                    <a:pt x="1029" y="977"/>
                    <a:pt x="1033" y="929"/>
                    <a:pt x="1045" y="881"/>
                  </a:cubicBezTo>
                  <a:cubicBezTo>
                    <a:pt x="1054" y="845"/>
                    <a:pt x="1066" y="812"/>
                    <a:pt x="1097" y="784"/>
                  </a:cubicBezTo>
                  <a:cubicBezTo>
                    <a:pt x="1115" y="810"/>
                    <a:pt x="1133" y="833"/>
                    <a:pt x="1147" y="858"/>
                  </a:cubicBezTo>
                  <a:cubicBezTo>
                    <a:pt x="1175" y="907"/>
                    <a:pt x="1185" y="960"/>
                    <a:pt x="1178" y="1015"/>
                  </a:cubicBezTo>
                  <a:cubicBezTo>
                    <a:pt x="1174" y="1047"/>
                    <a:pt x="1163" y="1077"/>
                    <a:pt x="1126" y="1092"/>
                  </a:cubicBezTo>
                  <a:cubicBezTo>
                    <a:pt x="1106" y="1045"/>
                    <a:pt x="1120" y="991"/>
                    <a:pt x="1090" y="949"/>
                  </a:cubicBezTo>
                  <a:cubicBezTo>
                    <a:pt x="1091" y="992"/>
                    <a:pt x="1091" y="1035"/>
                    <a:pt x="1092" y="1084"/>
                  </a:cubicBezTo>
                  <a:close/>
                  <a:moveTo>
                    <a:pt x="805" y="545"/>
                  </a:moveTo>
                  <a:cubicBezTo>
                    <a:pt x="810" y="497"/>
                    <a:pt x="850" y="480"/>
                    <a:pt x="883" y="459"/>
                  </a:cubicBezTo>
                  <a:cubicBezTo>
                    <a:pt x="901" y="447"/>
                    <a:pt x="922" y="439"/>
                    <a:pt x="947" y="449"/>
                  </a:cubicBezTo>
                  <a:cubicBezTo>
                    <a:pt x="931" y="494"/>
                    <a:pt x="914" y="534"/>
                    <a:pt x="904" y="576"/>
                  </a:cubicBezTo>
                  <a:cubicBezTo>
                    <a:pt x="895" y="611"/>
                    <a:pt x="876" y="640"/>
                    <a:pt x="855" y="668"/>
                  </a:cubicBezTo>
                  <a:cubicBezTo>
                    <a:pt x="839" y="690"/>
                    <a:pt x="816" y="704"/>
                    <a:pt x="784" y="702"/>
                  </a:cubicBezTo>
                  <a:cubicBezTo>
                    <a:pt x="799" y="676"/>
                    <a:pt x="813" y="654"/>
                    <a:pt x="827" y="631"/>
                  </a:cubicBezTo>
                  <a:cubicBezTo>
                    <a:pt x="809" y="643"/>
                    <a:pt x="795" y="658"/>
                    <a:pt x="780" y="672"/>
                  </a:cubicBezTo>
                  <a:cubicBezTo>
                    <a:pt x="766" y="686"/>
                    <a:pt x="751" y="703"/>
                    <a:pt x="725" y="694"/>
                  </a:cubicBezTo>
                  <a:cubicBezTo>
                    <a:pt x="742" y="670"/>
                    <a:pt x="758" y="648"/>
                    <a:pt x="772" y="624"/>
                  </a:cubicBezTo>
                  <a:cubicBezTo>
                    <a:pt x="787" y="599"/>
                    <a:pt x="780" y="565"/>
                    <a:pt x="805" y="545"/>
                  </a:cubicBezTo>
                  <a:close/>
                  <a:moveTo>
                    <a:pt x="516" y="688"/>
                  </a:moveTo>
                  <a:cubicBezTo>
                    <a:pt x="464" y="643"/>
                    <a:pt x="427" y="588"/>
                    <a:pt x="405" y="523"/>
                  </a:cubicBezTo>
                  <a:cubicBezTo>
                    <a:pt x="403" y="515"/>
                    <a:pt x="404" y="505"/>
                    <a:pt x="404" y="499"/>
                  </a:cubicBezTo>
                  <a:cubicBezTo>
                    <a:pt x="438" y="505"/>
                    <a:pt x="471" y="511"/>
                    <a:pt x="503" y="514"/>
                  </a:cubicBezTo>
                  <a:cubicBezTo>
                    <a:pt x="532" y="517"/>
                    <a:pt x="557" y="526"/>
                    <a:pt x="574" y="543"/>
                  </a:cubicBezTo>
                  <a:cubicBezTo>
                    <a:pt x="579" y="575"/>
                    <a:pt x="583" y="603"/>
                    <a:pt x="587" y="634"/>
                  </a:cubicBezTo>
                  <a:cubicBezTo>
                    <a:pt x="560" y="618"/>
                    <a:pt x="537" y="605"/>
                    <a:pt x="513" y="591"/>
                  </a:cubicBezTo>
                  <a:cubicBezTo>
                    <a:pt x="540" y="625"/>
                    <a:pt x="580" y="645"/>
                    <a:pt x="593" y="689"/>
                  </a:cubicBezTo>
                  <a:cubicBezTo>
                    <a:pt x="560" y="709"/>
                    <a:pt x="541" y="709"/>
                    <a:pt x="516" y="688"/>
                  </a:cubicBezTo>
                  <a:close/>
                  <a:moveTo>
                    <a:pt x="642" y="648"/>
                  </a:moveTo>
                  <a:cubicBezTo>
                    <a:pt x="640" y="646"/>
                    <a:pt x="638" y="644"/>
                    <a:pt x="636" y="642"/>
                  </a:cubicBezTo>
                  <a:cubicBezTo>
                    <a:pt x="594" y="581"/>
                    <a:pt x="587" y="516"/>
                    <a:pt x="619" y="448"/>
                  </a:cubicBezTo>
                  <a:cubicBezTo>
                    <a:pt x="641" y="400"/>
                    <a:pt x="666" y="353"/>
                    <a:pt x="677" y="295"/>
                  </a:cubicBezTo>
                  <a:cubicBezTo>
                    <a:pt x="694" y="322"/>
                    <a:pt x="713" y="348"/>
                    <a:pt x="727" y="376"/>
                  </a:cubicBezTo>
                  <a:cubicBezTo>
                    <a:pt x="752" y="428"/>
                    <a:pt x="769" y="482"/>
                    <a:pt x="769" y="541"/>
                  </a:cubicBezTo>
                  <a:cubicBezTo>
                    <a:pt x="768" y="609"/>
                    <a:pt x="746" y="641"/>
                    <a:pt x="685" y="657"/>
                  </a:cubicBezTo>
                  <a:cubicBezTo>
                    <a:pt x="690" y="610"/>
                    <a:pt x="700" y="564"/>
                    <a:pt x="688" y="518"/>
                  </a:cubicBezTo>
                  <a:cubicBezTo>
                    <a:pt x="676" y="562"/>
                    <a:pt x="677" y="610"/>
                    <a:pt x="654" y="651"/>
                  </a:cubicBezTo>
                  <a:cubicBezTo>
                    <a:pt x="648" y="649"/>
                    <a:pt x="645" y="649"/>
                    <a:pt x="642" y="648"/>
                  </a:cubicBezTo>
                  <a:close/>
                  <a:moveTo>
                    <a:pt x="675" y="1129"/>
                  </a:moveTo>
                  <a:cubicBezTo>
                    <a:pt x="632" y="1105"/>
                    <a:pt x="591" y="1083"/>
                    <a:pt x="551" y="1061"/>
                  </a:cubicBezTo>
                  <a:cubicBezTo>
                    <a:pt x="550" y="1063"/>
                    <a:pt x="548" y="1066"/>
                    <a:pt x="547" y="1068"/>
                  </a:cubicBezTo>
                  <a:cubicBezTo>
                    <a:pt x="584" y="1096"/>
                    <a:pt x="620" y="1125"/>
                    <a:pt x="657" y="1153"/>
                  </a:cubicBezTo>
                  <a:cubicBezTo>
                    <a:pt x="630" y="1176"/>
                    <a:pt x="584" y="1178"/>
                    <a:pt x="514" y="1147"/>
                  </a:cubicBezTo>
                  <a:cubicBezTo>
                    <a:pt x="422" y="1105"/>
                    <a:pt x="366" y="1031"/>
                    <a:pt x="345" y="928"/>
                  </a:cubicBezTo>
                  <a:cubicBezTo>
                    <a:pt x="462" y="897"/>
                    <a:pt x="596" y="959"/>
                    <a:pt x="658" y="1048"/>
                  </a:cubicBezTo>
                  <a:cubicBezTo>
                    <a:pt x="673" y="1070"/>
                    <a:pt x="683" y="1097"/>
                    <a:pt x="675" y="1129"/>
                  </a:cubicBezTo>
                  <a:close/>
                  <a:moveTo>
                    <a:pt x="679" y="1020"/>
                  </a:moveTo>
                  <a:cubicBezTo>
                    <a:pt x="655" y="949"/>
                    <a:pt x="652" y="880"/>
                    <a:pt x="660" y="810"/>
                  </a:cubicBezTo>
                  <a:cubicBezTo>
                    <a:pt x="687" y="930"/>
                    <a:pt x="693" y="985"/>
                    <a:pt x="679" y="1020"/>
                  </a:cubicBezTo>
                  <a:close/>
                  <a:moveTo>
                    <a:pt x="720" y="989"/>
                  </a:moveTo>
                  <a:cubicBezTo>
                    <a:pt x="729" y="972"/>
                    <a:pt x="738" y="954"/>
                    <a:pt x="751" y="940"/>
                  </a:cubicBezTo>
                  <a:cubicBezTo>
                    <a:pt x="783" y="906"/>
                    <a:pt x="820" y="879"/>
                    <a:pt x="870" y="874"/>
                  </a:cubicBezTo>
                  <a:cubicBezTo>
                    <a:pt x="915" y="968"/>
                    <a:pt x="845" y="1144"/>
                    <a:pt x="763" y="1146"/>
                  </a:cubicBezTo>
                  <a:cubicBezTo>
                    <a:pt x="753" y="1085"/>
                    <a:pt x="788" y="1034"/>
                    <a:pt x="805" y="972"/>
                  </a:cubicBezTo>
                  <a:cubicBezTo>
                    <a:pt x="762" y="1016"/>
                    <a:pt x="756" y="1070"/>
                    <a:pt x="734" y="1119"/>
                  </a:cubicBezTo>
                  <a:cubicBezTo>
                    <a:pt x="698" y="1075"/>
                    <a:pt x="698" y="1033"/>
                    <a:pt x="720" y="989"/>
                  </a:cubicBezTo>
                  <a:close/>
                  <a:moveTo>
                    <a:pt x="110" y="1967"/>
                  </a:moveTo>
                  <a:cubicBezTo>
                    <a:pt x="161" y="1899"/>
                    <a:pt x="320" y="1875"/>
                    <a:pt x="383" y="1923"/>
                  </a:cubicBezTo>
                  <a:cubicBezTo>
                    <a:pt x="335" y="1930"/>
                    <a:pt x="285" y="1936"/>
                    <a:pt x="236" y="1943"/>
                  </a:cubicBezTo>
                  <a:cubicBezTo>
                    <a:pt x="236" y="1946"/>
                    <a:pt x="236" y="1948"/>
                    <a:pt x="236" y="1951"/>
                  </a:cubicBezTo>
                  <a:cubicBezTo>
                    <a:pt x="291" y="1956"/>
                    <a:pt x="347" y="1936"/>
                    <a:pt x="403" y="1954"/>
                  </a:cubicBezTo>
                  <a:cubicBezTo>
                    <a:pt x="319" y="2053"/>
                    <a:pt x="201" y="2037"/>
                    <a:pt x="110" y="1967"/>
                  </a:cubicBezTo>
                  <a:close/>
                  <a:moveTo>
                    <a:pt x="649" y="1555"/>
                  </a:moveTo>
                  <a:cubicBezTo>
                    <a:pt x="656" y="1555"/>
                    <a:pt x="663" y="1554"/>
                    <a:pt x="670" y="1555"/>
                  </a:cubicBezTo>
                  <a:cubicBezTo>
                    <a:pt x="681" y="1556"/>
                    <a:pt x="692" y="1558"/>
                    <a:pt x="703" y="1560"/>
                  </a:cubicBezTo>
                  <a:cubicBezTo>
                    <a:pt x="797" y="1581"/>
                    <a:pt x="866" y="1637"/>
                    <a:pt x="917" y="1716"/>
                  </a:cubicBezTo>
                  <a:cubicBezTo>
                    <a:pt x="924" y="1727"/>
                    <a:pt x="925" y="1742"/>
                    <a:pt x="929" y="1756"/>
                  </a:cubicBezTo>
                  <a:cubicBezTo>
                    <a:pt x="927" y="1757"/>
                    <a:pt x="924" y="1758"/>
                    <a:pt x="922" y="1759"/>
                  </a:cubicBezTo>
                  <a:cubicBezTo>
                    <a:pt x="872" y="1725"/>
                    <a:pt x="822" y="1691"/>
                    <a:pt x="771" y="1657"/>
                  </a:cubicBezTo>
                  <a:cubicBezTo>
                    <a:pt x="810" y="1714"/>
                    <a:pt x="877" y="1739"/>
                    <a:pt x="919" y="1799"/>
                  </a:cubicBezTo>
                  <a:cubicBezTo>
                    <a:pt x="798" y="1814"/>
                    <a:pt x="651" y="1668"/>
                    <a:pt x="649" y="1555"/>
                  </a:cubicBezTo>
                  <a:close/>
                  <a:moveTo>
                    <a:pt x="702" y="1860"/>
                  </a:moveTo>
                  <a:cubicBezTo>
                    <a:pt x="649" y="1873"/>
                    <a:pt x="599" y="1895"/>
                    <a:pt x="541" y="1915"/>
                  </a:cubicBezTo>
                  <a:cubicBezTo>
                    <a:pt x="622" y="1854"/>
                    <a:pt x="803" y="1801"/>
                    <a:pt x="864" y="1834"/>
                  </a:cubicBezTo>
                  <a:cubicBezTo>
                    <a:pt x="811" y="1842"/>
                    <a:pt x="756" y="1847"/>
                    <a:pt x="702" y="1860"/>
                  </a:cubicBezTo>
                  <a:close/>
                  <a:moveTo>
                    <a:pt x="941" y="2041"/>
                  </a:moveTo>
                  <a:cubicBezTo>
                    <a:pt x="899" y="2100"/>
                    <a:pt x="835" y="2121"/>
                    <a:pt x="768" y="2137"/>
                  </a:cubicBezTo>
                  <a:cubicBezTo>
                    <a:pt x="752" y="2030"/>
                    <a:pt x="812" y="1900"/>
                    <a:pt x="886" y="1877"/>
                  </a:cubicBezTo>
                  <a:cubicBezTo>
                    <a:pt x="901" y="1880"/>
                    <a:pt x="916" y="1882"/>
                    <a:pt x="932" y="1886"/>
                  </a:cubicBezTo>
                  <a:cubicBezTo>
                    <a:pt x="917" y="1940"/>
                    <a:pt x="879" y="1978"/>
                    <a:pt x="851" y="2027"/>
                  </a:cubicBezTo>
                  <a:cubicBezTo>
                    <a:pt x="891" y="2002"/>
                    <a:pt x="925" y="1962"/>
                    <a:pt x="953" y="1907"/>
                  </a:cubicBezTo>
                  <a:cubicBezTo>
                    <a:pt x="971" y="1960"/>
                    <a:pt x="968" y="2002"/>
                    <a:pt x="941" y="2041"/>
                  </a:cubicBezTo>
                  <a:close/>
                  <a:moveTo>
                    <a:pt x="1413" y="1690"/>
                  </a:moveTo>
                  <a:cubicBezTo>
                    <a:pt x="1401" y="1713"/>
                    <a:pt x="1393" y="1729"/>
                    <a:pt x="1384" y="1746"/>
                  </a:cubicBezTo>
                  <a:cubicBezTo>
                    <a:pt x="1358" y="1660"/>
                    <a:pt x="1384" y="1612"/>
                    <a:pt x="1468" y="1588"/>
                  </a:cubicBezTo>
                  <a:cubicBezTo>
                    <a:pt x="1483" y="1633"/>
                    <a:pt x="1481" y="1680"/>
                    <a:pt x="1467" y="1738"/>
                  </a:cubicBezTo>
                  <a:cubicBezTo>
                    <a:pt x="1457" y="1777"/>
                    <a:pt x="1445" y="1814"/>
                    <a:pt x="1416" y="1842"/>
                  </a:cubicBezTo>
                  <a:cubicBezTo>
                    <a:pt x="1393" y="1865"/>
                    <a:pt x="1377" y="1870"/>
                    <a:pt x="1347" y="1863"/>
                  </a:cubicBezTo>
                  <a:cubicBezTo>
                    <a:pt x="1360" y="1805"/>
                    <a:pt x="1417" y="1764"/>
                    <a:pt x="1413" y="1690"/>
                  </a:cubicBezTo>
                  <a:close/>
                  <a:moveTo>
                    <a:pt x="1154" y="1679"/>
                  </a:moveTo>
                  <a:cubicBezTo>
                    <a:pt x="1151" y="1656"/>
                    <a:pt x="1152" y="1632"/>
                    <a:pt x="1149" y="1608"/>
                  </a:cubicBezTo>
                  <a:cubicBezTo>
                    <a:pt x="1141" y="1518"/>
                    <a:pt x="1180" y="1447"/>
                    <a:pt x="1235" y="1377"/>
                  </a:cubicBezTo>
                  <a:cubicBezTo>
                    <a:pt x="1255" y="1404"/>
                    <a:pt x="1274" y="1428"/>
                    <a:pt x="1289" y="1454"/>
                  </a:cubicBezTo>
                  <a:cubicBezTo>
                    <a:pt x="1345" y="1550"/>
                    <a:pt x="1359" y="1654"/>
                    <a:pt x="1338" y="1761"/>
                  </a:cubicBezTo>
                  <a:cubicBezTo>
                    <a:pt x="1333" y="1787"/>
                    <a:pt x="1315" y="1809"/>
                    <a:pt x="1282" y="1815"/>
                  </a:cubicBezTo>
                  <a:cubicBezTo>
                    <a:pt x="1262" y="1748"/>
                    <a:pt x="1241" y="1681"/>
                    <a:pt x="1236" y="1601"/>
                  </a:cubicBezTo>
                  <a:cubicBezTo>
                    <a:pt x="1231" y="1619"/>
                    <a:pt x="1226" y="1629"/>
                    <a:pt x="1227" y="1637"/>
                  </a:cubicBezTo>
                  <a:cubicBezTo>
                    <a:pt x="1233" y="1698"/>
                    <a:pt x="1241" y="1758"/>
                    <a:pt x="1250" y="1824"/>
                  </a:cubicBezTo>
                  <a:cubicBezTo>
                    <a:pt x="1241" y="1819"/>
                    <a:pt x="1233" y="1817"/>
                    <a:pt x="1227" y="1812"/>
                  </a:cubicBezTo>
                  <a:cubicBezTo>
                    <a:pt x="1188" y="1776"/>
                    <a:pt x="1161" y="1733"/>
                    <a:pt x="1154" y="1679"/>
                  </a:cubicBezTo>
                  <a:close/>
                  <a:moveTo>
                    <a:pt x="1013" y="1455"/>
                  </a:moveTo>
                  <a:cubicBezTo>
                    <a:pt x="1010" y="1402"/>
                    <a:pt x="1029" y="1332"/>
                    <a:pt x="1053" y="1293"/>
                  </a:cubicBezTo>
                  <a:cubicBezTo>
                    <a:pt x="1039" y="1350"/>
                    <a:pt x="1026" y="1403"/>
                    <a:pt x="1013" y="1455"/>
                  </a:cubicBezTo>
                  <a:close/>
                  <a:moveTo>
                    <a:pt x="164" y="262"/>
                  </a:moveTo>
                  <a:cubicBezTo>
                    <a:pt x="177" y="260"/>
                    <a:pt x="186" y="261"/>
                    <a:pt x="192" y="257"/>
                  </a:cubicBezTo>
                  <a:cubicBezTo>
                    <a:pt x="245" y="221"/>
                    <a:pt x="283" y="172"/>
                    <a:pt x="307" y="115"/>
                  </a:cubicBezTo>
                  <a:cubicBezTo>
                    <a:pt x="322" y="79"/>
                    <a:pt x="319" y="39"/>
                    <a:pt x="314" y="0"/>
                  </a:cubicBezTo>
                  <a:cubicBezTo>
                    <a:pt x="294" y="0"/>
                    <a:pt x="294" y="0"/>
                    <a:pt x="294" y="0"/>
                  </a:cubicBezTo>
                  <a:cubicBezTo>
                    <a:pt x="301" y="53"/>
                    <a:pt x="298" y="105"/>
                    <a:pt x="262" y="151"/>
                  </a:cubicBezTo>
                  <a:cubicBezTo>
                    <a:pt x="239" y="180"/>
                    <a:pt x="222" y="214"/>
                    <a:pt x="181" y="239"/>
                  </a:cubicBezTo>
                  <a:cubicBezTo>
                    <a:pt x="172" y="178"/>
                    <a:pt x="144" y="126"/>
                    <a:pt x="145" y="66"/>
                  </a:cubicBezTo>
                  <a:cubicBezTo>
                    <a:pt x="145" y="42"/>
                    <a:pt x="147" y="20"/>
                    <a:pt x="153" y="0"/>
                  </a:cubicBezTo>
                  <a:cubicBezTo>
                    <a:pt x="130" y="0"/>
                    <a:pt x="130" y="0"/>
                    <a:pt x="130" y="0"/>
                  </a:cubicBezTo>
                  <a:cubicBezTo>
                    <a:pt x="126" y="12"/>
                    <a:pt x="123" y="23"/>
                    <a:pt x="119" y="34"/>
                  </a:cubicBezTo>
                  <a:cubicBezTo>
                    <a:pt x="118" y="38"/>
                    <a:pt x="114" y="41"/>
                    <a:pt x="111" y="43"/>
                  </a:cubicBezTo>
                  <a:cubicBezTo>
                    <a:pt x="77" y="68"/>
                    <a:pt x="42" y="86"/>
                    <a:pt x="0" y="89"/>
                  </a:cubicBezTo>
                  <a:cubicBezTo>
                    <a:pt x="0" y="112"/>
                    <a:pt x="0" y="112"/>
                    <a:pt x="0" y="112"/>
                  </a:cubicBezTo>
                  <a:cubicBezTo>
                    <a:pt x="17" y="111"/>
                    <a:pt x="34" y="106"/>
                    <a:pt x="51" y="101"/>
                  </a:cubicBezTo>
                  <a:cubicBezTo>
                    <a:pt x="74" y="93"/>
                    <a:pt x="96" y="81"/>
                    <a:pt x="118" y="71"/>
                  </a:cubicBezTo>
                  <a:cubicBezTo>
                    <a:pt x="134" y="136"/>
                    <a:pt x="149" y="198"/>
                    <a:pt x="164" y="262"/>
                  </a:cubicBezTo>
                  <a:close/>
                  <a:moveTo>
                    <a:pt x="3840" y="929"/>
                  </a:moveTo>
                  <a:cubicBezTo>
                    <a:pt x="3840" y="897"/>
                    <a:pt x="3840" y="897"/>
                    <a:pt x="3840" y="897"/>
                  </a:cubicBezTo>
                  <a:cubicBezTo>
                    <a:pt x="3827" y="878"/>
                    <a:pt x="3819" y="855"/>
                    <a:pt x="3819" y="825"/>
                  </a:cubicBezTo>
                  <a:cubicBezTo>
                    <a:pt x="3787" y="863"/>
                    <a:pt x="3766" y="900"/>
                    <a:pt x="3764" y="939"/>
                  </a:cubicBezTo>
                  <a:cubicBezTo>
                    <a:pt x="3762" y="976"/>
                    <a:pt x="3776" y="1015"/>
                    <a:pt x="3784" y="1057"/>
                  </a:cubicBezTo>
                  <a:cubicBezTo>
                    <a:pt x="3687" y="1034"/>
                    <a:pt x="3591" y="1043"/>
                    <a:pt x="3492" y="1073"/>
                  </a:cubicBezTo>
                  <a:cubicBezTo>
                    <a:pt x="3498" y="1079"/>
                    <a:pt x="3501" y="1085"/>
                    <a:pt x="3505" y="1086"/>
                  </a:cubicBezTo>
                  <a:cubicBezTo>
                    <a:pt x="3554" y="1101"/>
                    <a:pt x="3586" y="1139"/>
                    <a:pt x="3621" y="1172"/>
                  </a:cubicBezTo>
                  <a:cubicBezTo>
                    <a:pt x="3650" y="1200"/>
                    <a:pt x="3677" y="1231"/>
                    <a:pt x="3705" y="1261"/>
                  </a:cubicBezTo>
                  <a:cubicBezTo>
                    <a:pt x="3689" y="1284"/>
                    <a:pt x="3671" y="1310"/>
                    <a:pt x="3653" y="1336"/>
                  </a:cubicBezTo>
                  <a:cubicBezTo>
                    <a:pt x="3634" y="1361"/>
                    <a:pt x="3614" y="1386"/>
                    <a:pt x="3593" y="1413"/>
                  </a:cubicBezTo>
                  <a:cubicBezTo>
                    <a:pt x="3655" y="1462"/>
                    <a:pt x="3727" y="1444"/>
                    <a:pt x="3797" y="1428"/>
                  </a:cubicBezTo>
                  <a:cubicBezTo>
                    <a:pt x="3812" y="1424"/>
                    <a:pt x="3826" y="1420"/>
                    <a:pt x="3840" y="1415"/>
                  </a:cubicBezTo>
                  <a:cubicBezTo>
                    <a:pt x="3840" y="1388"/>
                    <a:pt x="3840" y="1388"/>
                    <a:pt x="3840" y="1388"/>
                  </a:cubicBezTo>
                  <a:cubicBezTo>
                    <a:pt x="3781" y="1415"/>
                    <a:pt x="3719" y="1425"/>
                    <a:pt x="3654" y="1419"/>
                  </a:cubicBezTo>
                  <a:cubicBezTo>
                    <a:pt x="3645" y="1418"/>
                    <a:pt x="3637" y="1413"/>
                    <a:pt x="3632" y="1411"/>
                  </a:cubicBezTo>
                  <a:cubicBezTo>
                    <a:pt x="3650" y="1382"/>
                    <a:pt x="3668" y="1355"/>
                    <a:pt x="3685" y="1326"/>
                  </a:cubicBezTo>
                  <a:cubicBezTo>
                    <a:pt x="3699" y="1301"/>
                    <a:pt x="3717" y="1281"/>
                    <a:pt x="3740" y="1273"/>
                  </a:cubicBezTo>
                  <a:cubicBezTo>
                    <a:pt x="3771" y="1281"/>
                    <a:pt x="3798" y="1288"/>
                    <a:pt x="3828" y="1296"/>
                  </a:cubicBezTo>
                  <a:cubicBezTo>
                    <a:pt x="3803" y="1315"/>
                    <a:pt x="3781" y="1331"/>
                    <a:pt x="3759" y="1347"/>
                  </a:cubicBezTo>
                  <a:cubicBezTo>
                    <a:pt x="3788" y="1340"/>
                    <a:pt x="3813" y="1324"/>
                    <a:pt x="3840" y="1317"/>
                  </a:cubicBezTo>
                  <a:cubicBezTo>
                    <a:pt x="3840" y="1257"/>
                    <a:pt x="3840" y="1257"/>
                    <a:pt x="3840" y="1257"/>
                  </a:cubicBezTo>
                  <a:cubicBezTo>
                    <a:pt x="3773" y="1266"/>
                    <a:pt x="3716" y="1246"/>
                    <a:pt x="3670" y="1194"/>
                  </a:cubicBezTo>
                  <a:cubicBezTo>
                    <a:pt x="3635" y="1154"/>
                    <a:pt x="3602" y="1112"/>
                    <a:pt x="3553" y="1080"/>
                  </a:cubicBezTo>
                  <a:cubicBezTo>
                    <a:pt x="3584" y="1075"/>
                    <a:pt x="3615" y="1068"/>
                    <a:pt x="3647" y="1066"/>
                  </a:cubicBezTo>
                  <a:cubicBezTo>
                    <a:pt x="3704" y="1063"/>
                    <a:pt x="3761" y="1069"/>
                    <a:pt x="3815" y="1093"/>
                  </a:cubicBezTo>
                  <a:cubicBezTo>
                    <a:pt x="3824" y="1097"/>
                    <a:pt x="3832" y="1102"/>
                    <a:pt x="3840" y="1106"/>
                  </a:cubicBezTo>
                  <a:cubicBezTo>
                    <a:pt x="3840" y="1076"/>
                    <a:pt x="3840" y="1076"/>
                    <a:pt x="3840" y="1076"/>
                  </a:cubicBezTo>
                  <a:cubicBezTo>
                    <a:pt x="3837" y="1071"/>
                    <a:pt x="3835" y="1067"/>
                    <a:pt x="3833" y="1061"/>
                  </a:cubicBezTo>
                  <a:cubicBezTo>
                    <a:pt x="3791" y="1038"/>
                    <a:pt x="3791" y="994"/>
                    <a:pt x="3785" y="955"/>
                  </a:cubicBezTo>
                  <a:cubicBezTo>
                    <a:pt x="3782" y="934"/>
                    <a:pt x="3783" y="912"/>
                    <a:pt x="3802" y="893"/>
                  </a:cubicBezTo>
                  <a:cubicBezTo>
                    <a:pt x="3815" y="905"/>
                    <a:pt x="3828" y="917"/>
                    <a:pt x="3840" y="929"/>
                  </a:cubicBezTo>
                  <a:close/>
                </a:path>
              </a:pathLst>
            </a:custGeom>
            <a:solidFill>
              <a:schemeClr val="accent1"/>
            </a:solidFill>
            <a:ln>
              <a:noFill/>
            </a:ln>
          </p:spPr>
        </p:sp>
      </p:grpSp>
      <p:grpSp>
        <p:nvGrpSpPr>
          <p:cNvPr id="33" name="Group 17">
            <a:extLst>
              <a:ext uri="{FF2B5EF4-FFF2-40B4-BE49-F238E27FC236}">
                <a16:creationId xmlns:a16="http://schemas.microsoft.com/office/drawing/2014/main" id="{06F789C4-4757-4EB3-9B8B-258517AF25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90225" y="467784"/>
            <a:ext cx="3656409" cy="5922963"/>
            <a:chOff x="7320300" y="467784"/>
            <a:chExt cx="4875213" cy="5922963"/>
          </a:xfrm>
        </p:grpSpPr>
        <p:sp>
          <p:nvSpPr>
            <p:cNvPr id="19" name="Freeform 206">
              <a:extLst>
                <a:ext uri="{FF2B5EF4-FFF2-40B4-BE49-F238E27FC236}">
                  <a16:creationId xmlns:a16="http://schemas.microsoft.com/office/drawing/2014/main" id="{EDFC994B-609D-4AB4-BA53-227D57489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0" name="Freeform 211">
              <a:extLst>
                <a:ext uri="{FF2B5EF4-FFF2-40B4-BE49-F238E27FC236}">
                  <a16:creationId xmlns:a16="http://schemas.microsoft.com/office/drawing/2014/main" id="{C583E44C-AB31-45CA-8201-041945AA04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21" name="Straight Connector 20">
              <a:extLst>
                <a:ext uri="{FF2B5EF4-FFF2-40B4-BE49-F238E27FC236}">
                  <a16:creationId xmlns:a16="http://schemas.microsoft.com/office/drawing/2014/main" id="{B825F1C0-17F2-4A99-9164-BDB835C266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92D79CF2-9F86-4F0A-B85B-4CBB079EA9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3" y="10"/>
            <a:ext cx="9143999" cy="4551027"/>
          </a:xfrm>
          <a:prstGeom prst="rect">
            <a:avLst/>
          </a:prstGeom>
        </p:spPr>
      </p:pic>
      <p:sp>
        <p:nvSpPr>
          <p:cNvPr id="34" name="Rectangle 22">
            <a:extLst>
              <a:ext uri="{FF2B5EF4-FFF2-40B4-BE49-F238E27FC236}">
                <a16:creationId xmlns:a16="http://schemas.microsoft.com/office/drawing/2014/main" id="{710F0297-FEF4-4E6B-9809-BB2DC8066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 y="4551038"/>
            <a:ext cx="9144173" cy="2306962"/>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0235FBD-B987-4D16-8624-F091470C447E}"/>
              </a:ext>
            </a:extLst>
          </p:cNvPr>
          <p:cNvSpPr/>
          <p:nvPr/>
        </p:nvSpPr>
        <p:spPr>
          <a:xfrm>
            <a:off x="-2807" y="4547270"/>
            <a:ext cx="9146807" cy="230696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p:cNvSpPr>
            <a:spLocks noGrp="1"/>
          </p:cNvSpPr>
          <p:nvPr>
            <p:ph type="title"/>
          </p:nvPr>
        </p:nvSpPr>
        <p:spPr>
          <a:xfrm>
            <a:off x="434051" y="4974036"/>
            <a:ext cx="5166648" cy="1263478"/>
          </a:xfrm>
        </p:spPr>
        <p:txBody>
          <a:bodyPr vert="horz" lIns="91440" tIns="45720" rIns="91440" bIns="45720" rtlCol="0" anchor="ctr">
            <a:normAutofit/>
          </a:bodyPr>
          <a:lstStyle/>
          <a:p>
            <a:pPr algn="r" defTabSz="914400">
              <a:lnSpc>
                <a:spcPct val="95000"/>
              </a:lnSpc>
            </a:pPr>
            <a:r>
              <a:rPr lang="en-US" dirty="0">
                <a:solidFill>
                  <a:schemeClr val="bg2"/>
                </a:solidFill>
              </a:rPr>
              <a:t>Planning a curriculum garden – be realistic</a:t>
            </a:r>
          </a:p>
        </p:txBody>
      </p:sp>
      <p:sp>
        <p:nvSpPr>
          <p:cNvPr id="6" name="Text Placeholder 5">
            <a:extLst>
              <a:ext uri="{FF2B5EF4-FFF2-40B4-BE49-F238E27FC236}">
                <a16:creationId xmlns:a16="http://schemas.microsoft.com/office/drawing/2014/main" id="{206392CC-ED13-434F-8795-1DEA8C4E8EAC}"/>
              </a:ext>
            </a:extLst>
          </p:cNvPr>
          <p:cNvSpPr>
            <a:spLocks noGrp="1"/>
          </p:cNvSpPr>
          <p:nvPr>
            <p:ph type="body" idx="1"/>
          </p:nvPr>
        </p:nvSpPr>
        <p:spPr>
          <a:xfrm>
            <a:off x="5852460" y="4974036"/>
            <a:ext cx="2933362" cy="1263478"/>
          </a:xfrm>
        </p:spPr>
        <p:txBody>
          <a:bodyPr vert="horz" lIns="91440" tIns="45720" rIns="91440" bIns="45720" rtlCol="0" anchor="ctr">
            <a:normAutofit/>
          </a:bodyPr>
          <a:lstStyle/>
          <a:p>
            <a:pPr algn="l" defTabSz="914400">
              <a:spcBef>
                <a:spcPts val="930"/>
              </a:spcBef>
            </a:pPr>
            <a:endParaRPr lang="en-US" sz="2000" dirty="0">
              <a:solidFill>
                <a:schemeClr val="bg2"/>
              </a:solidFill>
            </a:endParaRPr>
          </a:p>
        </p:txBody>
      </p:sp>
      <p:cxnSp>
        <p:nvCxnSpPr>
          <p:cNvPr id="35" name="Straight Connector 24">
            <a:extLst>
              <a:ext uri="{FF2B5EF4-FFF2-40B4-BE49-F238E27FC236}">
                <a16:creationId xmlns:a16="http://schemas.microsoft.com/office/drawing/2014/main" id="{46E3062D-7269-40D3-A48B-577B21ED29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rot="16200000">
            <a:off x="5471206" y="5605776"/>
            <a:ext cx="52120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882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030" y="258629"/>
            <a:ext cx="6673174" cy="1560716"/>
          </a:xfrm>
        </p:spPr>
        <p:txBody>
          <a:bodyPr/>
          <a:lstStyle/>
          <a:p>
            <a:r>
              <a:rPr lang="en-GB" dirty="0"/>
              <a:t>Setting out the key features: drawing on the discipline</a:t>
            </a:r>
          </a:p>
        </p:txBody>
      </p:sp>
      <p:graphicFrame>
        <p:nvGraphicFramePr>
          <p:cNvPr id="9" name="Content Placeholder 8">
            <a:extLst>
              <a:ext uri="{FF2B5EF4-FFF2-40B4-BE49-F238E27FC236}">
                <a16:creationId xmlns:a16="http://schemas.microsoft.com/office/drawing/2014/main" id="{D51CDF78-4A84-4979-8462-C976F55BE935}"/>
              </a:ext>
            </a:extLst>
          </p:cNvPr>
          <p:cNvGraphicFramePr>
            <a:graphicFrameLocks noGrp="1"/>
          </p:cNvGraphicFramePr>
          <p:nvPr>
            <p:ph sz="half" idx="1"/>
            <p:extLst>
              <p:ext uri="{D42A27DB-BD31-4B8C-83A1-F6EECF244321}">
                <p14:modId xmlns:p14="http://schemas.microsoft.com/office/powerpoint/2010/main" val="2888054441"/>
              </p:ext>
            </p:extLst>
          </p:nvPr>
        </p:nvGraphicFramePr>
        <p:xfrm>
          <a:off x="2200274" y="1504335"/>
          <a:ext cx="6577929" cy="5102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3869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9909-5FC2-4703-9D7C-A70A4675D022}"/>
              </a:ext>
            </a:extLst>
          </p:cNvPr>
          <p:cNvSpPr>
            <a:spLocks noGrp="1"/>
          </p:cNvSpPr>
          <p:nvPr>
            <p:ph type="title"/>
          </p:nvPr>
        </p:nvSpPr>
        <p:spPr/>
        <p:txBody>
          <a:bodyPr>
            <a:normAutofit fontScale="90000"/>
          </a:bodyPr>
          <a:lstStyle/>
          <a:p>
            <a:r>
              <a:rPr lang="en-GB" dirty="0"/>
              <a:t>Disciplinary history: implications for planning and teaching</a:t>
            </a:r>
          </a:p>
        </p:txBody>
      </p:sp>
      <p:sp>
        <p:nvSpPr>
          <p:cNvPr id="10" name="Content Placeholder 9">
            <a:extLst>
              <a:ext uri="{FF2B5EF4-FFF2-40B4-BE49-F238E27FC236}">
                <a16:creationId xmlns:a16="http://schemas.microsoft.com/office/drawing/2014/main" id="{48F6A92A-9DC0-44B9-853C-EE8C76147FE6}"/>
              </a:ext>
            </a:extLst>
          </p:cNvPr>
          <p:cNvSpPr>
            <a:spLocks noGrp="1"/>
          </p:cNvSpPr>
          <p:nvPr>
            <p:ph idx="1"/>
          </p:nvPr>
        </p:nvSpPr>
        <p:spPr/>
        <p:txBody>
          <a:bodyPr>
            <a:normAutofit lnSpcReduction="10000"/>
          </a:bodyPr>
          <a:lstStyle/>
          <a:p>
            <a:pPr marL="0" indent="0">
              <a:buNone/>
            </a:pPr>
            <a:r>
              <a:rPr lang="en-GB" dirty="0"/>
              <a:t>Brings up key questions about knowledge e.g. if I want them to learn about the Norman Conquest:</a:t>
            </a:r>
          </a:p>
          <a:p>
            <a:pPr marL="582930" lvl="1" indent="-342900">
              <a:buFont typeface="+mj-lt"/>
              <a:buAutoNum type="alphaLcParenR"/>
            </a:pPr>
            <a:r>
              <a:rPr lang="en-GB" dirty="0"/>
              <a:t>What are historians currently arguing about here?</a:t>
            </a:r>
          </a:p>
          <a:p>
            <a:pPr marL="582930" lvl="1" indent="-342900">
              <a:buFont typeface="+mj-lt"/>
              <a:buAutoNum type="alphaLcParenR"/>
            </a:pPr>
            <a:r>
              <a:rPr lang="en-GB" dirty="0"/>
              <a:t>What disciplinary focuses are they taking?</a:t>
            </a:r>
          </a:p>
          <a:p>
            <a:pPr marL="582930" lvl="1" indent="-342900">
              <a:buFont typeface="+mj-lt"/>
              <a:buAutoNum type="alphaLcParenR"/>
            </a:pPr>
            <a:r>
              <a:rPr lang="en-GB" dirty="0"/>
              <a:t>What knowledge would be powerful to include?</a:t>
            </a:r>
          </a:p>
          <a:p>
            <a:pPr marL="582930" lvl="1" indent="-342900">
              <a:buFont typeface="+mj-lt"/>
              <a:buAutoNum type="alphaLcParenR"/>
            </a:pPr>
            <a:r>
              <a:rPr lang="en-GB" dirty="0"/>
              <a:t>How is it best to teach and test this knowledge?</a:t>
            </a:r>
          </a:p>
          <a:p>
            <a:pPr marL="582930" lvl="1" indent="-342900">
              <a:buFont typeface="+mj-lt"/>
              <a:buAutoNum type="alphaLcParenR"/>
            </a:pPr>
            <a:r>
              <a:rPr lang="en-GB" dirty="0"/>
              <a:t>How will this topic support future topics and learning? What knowledge will be transferred?</a:t>
            </a:r>
          </a:p>
          <a:p>
            <a:pPr marL="582930" lvl="1" indent="-342900">
              <a:buFont typeface="+mj-lt"/>
              <a:buAutoNum type="alphaLcParenR"/>
            </a:pPr>
            <a:r>
              <a:rPr lang="en-GB" dirty="0"/>
              <a:t>How will this be taught and assessed? Are GCSE questions actually the BEST way of assessing all of the above?</a:t>
            </a:r>
          </a:p>
        </p:txBody>
      </p:sp>
    </p:spTree>
    <p:extLst>
      <p:ext uri="{BB962C8B-B14F-4D97-AF65-F5344CB8AC3E}">
        <p14:creationId xmlns:p14="http://schemas.microsoft.com/office/powerpoint/2010/main" val="1364509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pub garden">
            <a:extLst>
              <a:ext uri="{FF2B5EF4-FFF2-40B4-BE49-F238E27FC236}">
                <a16:creationId xmlns:a16="http://schemas.microsoft.com/office/drawing/2014/main" id="{E323814C-F8E8-42F3-A464-6B7AC74EE8B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2058635"/>
            <a:ext cx="9144000" cy="47993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a:t>What kind of design is emerging?</a:t>
            </a:r>
          </a:p>
        </p:txBody>
      </p:sp>
      <p:pic>
        <p:nvPicPr>
          <p:cNvPr id="1026" name="Picture 2" descr="http://static.guim.co.uk/sys-images/Guardian/Pix/pictures/2014/3/25/1395749817931/Michael-Gove-014.jpg"/>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5019683" y="4323644"/>
            <a:ext cx="4226928" cy="2534356"/>
          </a:xfrm>
        </p:spPr>
      </p:pic>
      <p:pic>
        <p:nvPicPr>
          <p:cNvPr id="1030" name="Picture 6" descr="http://www.famousauthors.org/famous-authors/niall-ferguson.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127458" y="3834374"/>
            <a:ext cx="3335854" cy="30236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polyvore.com/cgi/img-thing?.out=jpg&amp;size=l&amp;tid=6733488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509394" flipH="1">
            <a:off x="4120015" y="3487275"/>
            <a:ext cx="2643206" cy="2643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142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C9C9C6F4-1C4C-41BA-AC7A-56435A4E861F}"/>
              </a:ext>
            </a:extLst>
          </p:cNvPr>
          <p:cNvGraphicFramePr/>
          <p:nvPr>
            <p:extLst>
              <p:ext uri="{D42A27DB-BD31-4B8C-83A1-F6EECF244321}">
                <p14:modId xmlns:p14="http://schemas.microsoft.com/office/powerpoint/2010/main" val="597172963"/>
              </p:ext>
            </p:extLst>
          </p:nvPr>
        </p:nvGraphicFramePr>
        <p:xfrm>
          <a:off x="433753" y="310662"/>
          <a:ext cx="8423031" cy="62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1890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636C2-9219-48FE-8B5D-250EA94734BC}"/>
              </a:ext>
            </a:extLst>
          </p:cNvPr>
          <p:cNvSpPr>
            <a:spLocks noGrp="1"/>
          </p:cNvSpPr>
          <p:nvPr>
            <p:ph type="title"/>
          </p:nvPr>
        </p:nvSpPr>
        <p:spPr/>
        <p:txBody>
          <a:bodyPr>
            <a:normAutofit/>
          </a:bodyPr>
          <a:lstStyle/>
          <a:p>
            <a:r>
              <a:rPr lang="en-GB" sz="3200" dirty="0"/>
              <a:t>How can we secure knowledge over time?</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77212601"/>
              </p:ext>
            </p:extLst>
          </p:nvPr>
        </p:nvGraphicFramePr>
        <p:xfrm>
          <a:off x="2200275" y="2438400"/>
          <a:ext cx="6578600" cy="365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7279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3" descr="A screenshot of a cell phone&#10;&#10;Description generated with very high confidence">
            <a:extLst>
              <a:ext uri="{FF2B5EF4-FFF2-40B4-BE49-F238E27FC236}">
                <a16:creationId xmlns:a16="http://schemas.microsoft.com/office/drawing/2014/main" id="{CDE3CEAC-FBB9-40CF-83BE-AEB28BB25019}"/>
              </a:ext>
            </a:extLst>
          </p:cNvPr>
          <p:cNvPicPr>
            <a:picLocks noGrp="1" noChangeAspect="1"/>
          </p:cNvPicPr>
          <p:nvPr>
            <p:ph sz="half" idx="4294967295"/>
          </p:nvPr>
        </p:nvPicPr>
        <p:blipFill rotWithShape="1">
          <a:blip r:embed="rId2" cstate="screen">
            <a:extLst>
              <a:ext uri="{28A0092B-C50C-407E-A947-70E740481C1C}">
                <a14:useLocalDpi xmlns:a14="http://schemas.microsoft.com/office/drawing/2010/main"/>
              </a:ext>
            </a:extLst>
          </a:blip>
          <a:srcRect/>
          <a:stretch/>
        </p:blipFill>
        <p:spPr>
          <a:xfrm>
            <a:off x="2129555" y="222262"/>
            <a:ext cx="6648649" cy="6396016"/>
          </a:xfrm>
          <a:prstGeom prst="rect">
            <a:avLst/>
          </a:prstGeom>
        </p:spPr>
      </p:pic>
      <p:sp>
        <p:nvSpPr>
          <p:cNvPr id="6" name="Speech Bubble: Rectangle with Corners Rounded 5">
            <a:extLst>
              <a:ext uri="{FF2B5EF4-FFF2-40B4-BE49-F238E27FC236}">
                <a16:creationId xmlns:a16="http://schemas.microsoft.com/office/drawing/2014/main" id="{9FC6B722-30A1-4938-9BAF-5FA0D0593EA0}"/>
              </a:ext>
            </a:extLst>
          </p:cNvPr>
          <p:cNvSpPr/>
          <p:nvPr/>
        </p:nvSpPr>
        <p:spPr>
          <a:xfrm>
            <a:off x="188380" y="369745"/>
            <a:ext cx="1625271" cy="3000732"/>
          </a:xfrm>
          <a:prstGeom prst="wedgeRoundRectCallout">
            <a:avLst>
              <a:gd name="adj1" fmla="val 67189"/>
              <a:gd name="adj2" fmla="val -24868"/>
              <a:gd name="adj3" fmla="val 16667"/>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dirty="0"/>
              <a:t>Are any of these important takeaways from a study of the Norman manorial system?</a:t>
            </a:r>
          </a:p>
          <a:p>
            <a:endParaRPr lang="en-GB" dirty="0"/>
          </a:p>
        </p:txBody>
      </p:sp>
      <p:sp>
        <p:nvSpPr>
          <p:cNvPr id="7" name="TextBox 6">
            <a:extLst>
              <a:ext uri="{FF2B5EF4-FFF2-40B4-BE49-F238E27FC236}">
                <a16:creationId xmlns:a16="http://schemas.microsoft.com/office/drawing/2014/main" id="{19954080-6AC5-4D57-A627-3B7E53BB7F89}"/>
              </a:ext>
            </a:extLst>
          </p:cNvPr>
          <p:cNvSpPr txBox="1"/>
          <p:nvPr/>
        </p:nvSpPr>
        <p:spPr>
          <a:xfrm>
            <a:off x="6099377" y="6618278"/>
            <a:ext cx="2994731" cy="253916"/>
          </a:xfrm>
          <a:prstGeom prst="rect">
            <a:avLst/>
          </a:prstGeom>
          <a:noFill/>
        </p:spPr>
        <p:txBody>
          <a:bodyPr wrap="none" rtlCol="0">
            <a:spAutoFit/>
          </a:bodyPr>
          <a:lstStyle/>
          <a:p>
            <a:r>
              <a:rPr lang="en-GB" sz="1050" dirty="0"/>
              <a:t>Peal, R. (2017) </a:t>
            </a:r>
            <a:r>
              <a:rPr lang="en-GB" sz="1050" i="1" dirty="0"/>
              <a:t>Knowing History: 1000-1500</a:t>
            </a:r>
            <a:r>
              <a:rPr lang="en-GB" sz="1050" dirty="0"/>
              <a:t>, Oxford</a:t>
            </a:r>
          </a:p>
        </p:txBody>
      </p:sp>
    </p:spTree>
    <p:extLst>
      <p:ext uri="{BB962C8B-B14F-4D97-AF65-F5344CB8AC3E}">
        <p14:creationId xmlns:p14="http://schemas.microsoft.com/office/powerpoint/2010/main" val="427820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636C2-9219-48FE-8B5D-250EA94734BC}"/>
              </a:ext>
            </a:extLst>
          </p:cNvPr>
          <p:cNvSpPr>
            <a:spLocks noGrp="1"/>
          </p:cNvSpPr>
          <p:nvPr>
            <p:ph type="title"/>
          </p:nvPr>
        </p:nvSpPr>
        <p:spPr/>
        <p:txBody>
          <a:bodyPr>
            <a:normAutofit/>
          </a:bodyPr>
          <a:lstStyle/>
          <a:p>
            <a:r>
              <a:rPr lang="en-GB" sz="3200" dirty="0"/>
              <a:t>Considering </a:t>
            </a:r>
            <a:r>
              <a:rPr lang="en-GB" sz="3200" u="sng" dirty="0"/>
              <a:t>what</a:t>
            </a:r>
            <a:r>
              <a:rPr lang="en-GB" sz="3200" dirty="0"/>
              <a:t> knowledge…</a:t>
            </a:r>
          </a:p>
        </p:txBody>
      </p:sp>
      <p:sp>
        <p:nvSpPr>
          <p:cNvPr id="4" name="Rectangle 3">
            <a:extLst>
              <a:ext uri="{FF2B5EF4-FFF2-40B4-BE49-F238E27FC236}">
                <a16:creationId xmlns:a16="http://schemas.microsoft.com/office/drawing/2014/main" id="{7C003A29-6CA6-4733-AA34-55B9AC6C5A09}"/>
              </a:ext>
            </a:extLst>
          </p:cNvPr>
          <p:cNvSpPr/>
          <p:nvPr/>
        </p:nvSpPr>
        <p:spPr>
          <a:xfrm>
            <a:off x="766407" y="1434082"/>
            <a:ext cx="5253393" cy="506062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b="1" dirty="0"/>
              <a:t>My key takeaways on the manorial system based on Crouch, Morris &amp; Gillingham:</a:t>
            </a:r>
          </a:p>
          <a:p>
            <a:pPr algn="ctr"/>
            <a:endParaRPr lang="en-GB" dirty="0"/>
          </a:p>
          <a:p>
            <a:pPr algn="ctr"/>
            <a:r>
              <a:rPr lang="en-GB" dirty="0"/>
              <a:t>Norman rulers tried to use a system of land ownership and obligation to gain support and to keep order – it was oppressive (key to understanding later Enlightenment rejections of this system)</a:t>
            </a:r>
          </a:p>
          <a:p>
            <a:pPr algn="ctr"/>
            <a:endParaRPr lang="en-GB" dirty="0"/>
          </a:p>
          <a:p>
            <a:pPr algn="ctr"/>
            <a:r>
              <a:rPr lang="en-GB" dirty="0"/>
              <a:t>This system frequently broke down and led to bitter fighting between rivals (vital to understand why it began to dissolve in the 1400s)</a:t>
            </a:r>
          </a:p>
          <a:p>
            <a:pPr algn="ctr"/>
            <a:endParaRPr lang="en-GB" dirty="0"/>
          </a:p>
          <a:p>
            <a:pPr algn="ctr"/>
            <a:r>
              <a:rPr lang="en-GB" dirty="0"/>
              <a:t>Many “ordinary” people did their best to survive and thrive within these bounds, often bending and subverting the system (seeing people in the past as real!)</a:t>
            </a:r>
          </a:p>
        </p:txBody>
      </p:sp>
      <p:sp>
        <p:nvSpPr>
          <p:cNvPr id="8" name="Content Placeholder 7">
            <a:extLst>
              <a:ext uri="{FF2B5EF4-FFF2-40B4-BE49-F238E27FC236}">
                <a16:creationId xmlns:a16="http://schemas.microsoft.com/office/drawing/2014/main" id="{FC4D54FD-BE48-4BA8-B008-1B50E7CB9B67}"/>
              </a:ext>
            </a:extLst>
          </p:cNvPr>
          <p:cNvSpPr>
            <a:spLocks noGrp="1"/>
          </p:cNvSpPr>
          <p:nvPr>
            <p:ph sz="half" idx="2"/>
          </p:nvPr>
        </p:nvSpPr>
        <p:spPr>
          <a:xfrm>
            <a:off x="6019800" y="1436077"/>
            <a:ext cx="2931434" cy="5058632"/>
          </a:xfrm>
        </p:spPr>
        <p:style>
          <a:lnRef idx="2">
            <a:schemeClr val="accent6"/>
          </a:lnRef>
          <a:fillRef idx="1">
            <a:schemeClr val="lt1"/>
          </a:fillRef>
          <a:effectRef idx="0">
            <a:schemeClr val="accent6"/>
          </a:effectRef>
          <a:fontRef idx="minor">
            <a:schemeClr val="dk1"/>
          </a:fontRef>
        </p:style>
        <p:txBody>
          <a:bodyPr>
            <a:normAutofit fontScale="92500" lnSpcReduction="20000"/>
          </a:bodyPr>
          <a:lstStyle/>
          <a:p>
            <a:pPr marL="0" indent="0" algn="ctr">
              <a:buNone/>
            </a:pPr>
            <a:r>
              <a:rPr lang="en-GB" b="1" u="sng" dirty="0"/>
              <a:t>Methods to Embed</a:t>
            </a:r>
          </a:p>
          <a:p>
            <a:r>
              <a:rPr lang="en-GB" dirty="0"/>
              <a:t>Short answer questions </a:t>
            </a:r>
          </a:p>
          <a:p>
            <a:pPr lvl="1"/>
            <a:r>
              <a:rPr lang="en-GB" dirty="0"/>
              <a:t>e.g. Give one way in which the manorial system helped the Normans keep control of England?</a:t>
            </a:r>
          </a:p>
          <a:p>
            <a:r>
              <a:rPr lang="en-GB" dirty="0"/>
              <a:t>Extended answers / essays</a:t>
            </a:r>
          </a:p>
          <a:p>
            <a:r>
              <a:rPr lang="en-GB" dirty="0"/>
              <a:t>A debate on the extent to which ordinary people were subdued by the Norman system</a:t>
            </a:r>
          </a:p>
          <a:p>
            <a:r>
              <a:rPr lang="en-GB" dirty="0"/>
              <a:t>Scripted drama: the impact of the Normans on ordinary people </a:t>
            </a:r>
          </a:p>
        </p:txBody>
      </p:sp>
    </p:spTree>
    <p:extLst>
      <p:ext uri="{BB962C8B-B14F-4D97-AF65-F5344CB8AC3E}">
        <p14:creationId xmlns:p14="http://schemas.microsoft.com/office/powerpoint/2010/main" val="155943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generated with very high confidence">
            <a:extLst>
              <a:ext uri="{FF2B5EF4-FFF2-40B4-BE49-F238E27FC236}">
                <a16:creationId xmlns:a16="http://schemas.microsoft.com/office/drawing/2014/main" id="{CB5787ED-196B-4324-9A73-02E472CA81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3" y="10"/>
            <a:ext cx="9143999" cy="6862703"/>
          </a:xfrm>
          <a:prstGeom prst="rect">
            <a:avLst/>
          </a:prstGeom>
        </p:spPr>
      </p:pic>
      <p:sp>
        <p:nvSpPr>
          <p:cNvPr id="7" name="Rounded Rectangle 17">
            <a:extLst>
              <a:ext uri="{FF2B5EF4-FFF2-40B4-BE49-F238E27FC236}">
                <a16:creationId xmlns:a16="http://schemas.microsoft.com/office/drawing/2014/main" id="{9A6FC9FD-7AFE-4A29-BC0C-5F5AC9166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0838" y="467784"/>
            <a:ext cx="5564186" cy="5922963"/>
          </a:xfrm>
          <a:prstGeom prst="roundRect">
            <a:avLst>
              <a:gd name="adj" fmla="val 522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B058F8E-2BDC-4709-A08C-78F93B7EF787}"/>
              </a:ext>
            </a:extLst>
          </p:cNvPr>
          <p:cNvSpPr>
            <a:spLocks noGrp="1"/>
          </p:cNvSpPr>
          <p:nvPr>
            <p:ph type="title"/>
          </p:nvPr>
        </p:nvSpPr>
        <p:spPr>
          <a:xfrm>
            <a:off x="802386" y="985785"/>
            <a:ext cx="4674753" cy="1560716"/>
          </a:xfrm>
        </p:spPr>
        <p:txBody>
          <a:bodyPr>
            <a:normAutofit/>
          </a:bodyPr>
          <a:lstStyle/>
          <a:p>
            <a:r>
              <a:rPr lang="en-GB"/>
              <a:t>Who was paying for Edward I’s wars?</a:t>
            </a:r>
            <a:endParaRPr lang="en-GB" dirty="0"/>
          </a:p>
        </p:txBody>
      </p:sp>
      <p:cxnSp>
        <p:nvCxnSpPr>
          <p:cNvPr id="8" name="Straight Connector 11">
            <a:extLst>
              <a:ext uri="{FF2B5EF4-FFF2-40B4-BE49-F238E27FC236}">
                <a16:creationId xmlns:a16="http://schemas.microsoft.com/office/drawing/2014/main" id="{293EF87D-93D9-46CC-AB99-B4CEFD800B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2386" y="2593449"/>
            <a:ext cx="466808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C3187EC-26D1-4D3C-BB39-178435C89D47}"/>
              </a:ext>
            </a:extLst>
          </p:cNvPr>
          <p:cNvSpPr>
            <a:spLocks noGrp="1"/>
          </p:cNvSpPr>
          <p:nvPr>
            <p:ph idx="1"/>
          </p:nvPr>
        </p:nvSpPr>
        <p:spPr>
          <a:xfrm>
            <a:off x="802386" y="2855840"/>
            <a:ext cx="4674753" cy="3196168"/>
          </a:xfrm>
        </p:spPr>
        <p:txBody>
          <a:bodyPr>
            <a:normAutofit lnSpcReduction="10000"/>
          </a:bodyPr>
          <a:lstStyle/>
          <a:p>
            <a:pPr>
              <a:lnSpc>
                <a:spcPct val="101000"/>
              </a:lnSpc>
            </a:pPr>
            <a:r>
              <a:rPr lang="en-GB" sz="1600" dirty="0"/>
              <a:t>Based on Christopher Dyer’s “Making a Living in the Middle Ages” and Jeremy Goldberg’s “Medieval England: A Social History”</a:t>
            </a:r>
          </a:p>
          <a:p>
            <a:pPr lvl="1">
              <a:lnSpc>
                <a:spcPct val="101000"/>
              </a:lnSpc>
            </a:pPr>
            <a:r>
              <a:rPr lang="en-GB" sz="1600" dirty="0"/>
              <a:t>Strong links between town and country economies</a:t>
            </a:r>
          </a:p>
          <a:p>
            <a:pPr lvl="1">
              <a:lnSpc>
                <a:spcPct val="101000"/>
              </a:lnSpc>
            </a:pPr>
            <a:r>
              <a:rPr lang="en-GB" sz="1600" dirty="0"/>
              <a:t>An increasing focus on a money economy</a:t>
            </a:r>
          </a:p>
          <a:p>
            <a:pPr lvl="1">
              <a:lnSpc>
                <a:spcPct val="101000"/>
              </a:lnSpc>
            </a:pPr>
            <a:r>
              <a:rPr lang="en-GB" sz="1600" dirty="0"/>
              <a:t>Kings / lords heavily dependent on “peasant entrepreneurialism”</a:t>
            </a:r>
          </a:p>
          <a:p>
            <a:pPr>
              <a:lnSpc>
                <a:spcPct val="101000"/>
              </a:lnSpc>
            </a:pPr>
            <a:r>
              <a:rPr lang="en-US" sz="1600" dirty="0"/>
              <a:t>Basic flow:</a:t>
            </a:r>
          </a:p>
          <a:p>
            <a:pPr lvl="1">
              <a:lnSpc>
                <a:spcPct val="101000"/>
              </a:lnSpc>
            </a:pPr>
            <a:r>
              <a:rPr lang="en-US" sz="1600" dirty="0"/>
              <a:t>Edward and his campaigns; The medieval economy; Developments in parliament</a:t>
            </a:r>
          </a:p>
          <a:p>
            <a:pPr>
              <a:lnSpc>
                <a:spcPct val="101000"/>
              </a:lnSpc>
            </a:pPr>
            <a:endParaRPr lang="en-GB" sz="1300" dirty="0"/>
          </a:p>
        </p:txBody>
      </p:sp>
      <p:sp>
        <p:nvSpPr>
          <p:cNvPr id="9" name="Rounded Rectangle 18">
            <a:extLst>
              <a:ext uri="{FF2B5EF4-FFF2-40B4-BE49-F238E27FC236}">
                <a16:creationId xmlns:a16="http://schemas.microsoft.com/office/drawing/2014/main" id="{D439C8B9-C3EF-4538-94F6-90EB299D0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223" y="670965"/>
            <a:ext cx="5259646" cy="5516602"/>
          </a:xfrm>
          <a:prstGeom prst="roundRect">
            <a:avLst>
              <a:gd name="adj" fmla="val 2462"/>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allout: Left Arrow 3">
            <a:extLst>
              <a:ext uri="{FF2B5EF4-FFF2-40B4-BE49-F238E27FC236}">
                <a16:creationId xmlns:a16="http://schemas.microsoft.com/office/drawing/2014/main" id="{072A2442-CB25-4145-8914-3D6A07AA2FEF}"/>
              </a:ext>
            </a:extLst>
          </p:cNvPr>
          <p:cNvSpPr/>
          <p:nvPr/>
        </p:nvSpPr>
        <p:spPr>
          <a:xfrm>
            <a:off x="4866227" y="3439320"/>
            <a:ext cx="4097216" cy="580281"/>
          </a:xfrm>
          <a:prstGeom prst="leftArrowCallout">
            <a:avLst>
              <a:gd name="adj1" fmla="val 25000"/>
              <a:gd name="adj2" fmla="val 25000"/>
              <a:gd name="adj3" fmla="val 25000"/>
              <a:gd name="adj4" fmla="val 88868"/>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a:t>How England became wealthy; why towns grew (and became unhealthier); some LT causes of peasant discontent for 1381 / 1450</a:t>
            </a:r>
          </a:p>
        </p:txBody>
      </p:sp>
      <p:sp>
        <p:nvSpPr>
          <p:cNvPr id="11" name="Callout: Left Arrow 10">
            <a:extLst>
              <a:ext uri="{FF2B5EF4-FFF2-40B4-BE49-F238E27FC236}">
                <a16:creationId xmlns:a16="http://schemas.microsoft.com/office/drawing/2014/main" id="{F5C85D33-9108-4A64-9F6B-C412314C2A6B}"/>
              </a:ext>
            </a:extLst>
          </p:cNvPr>
          <p:cNvSpPr/>
          <p:nvPr/>
        </p:nvSpPr>
        <p:spPr>
          <a:xfrm>
            <a:off x="4866227" y="4038799"/>
            <a:ext cx="4097216" cy="580281"/>
          </a:xfrm>
          <a:prstGeom prst="leftArrowCallout">
            <a:avLst>
              <a:gd name="adj1" fmla="val 25000"/>
              <a:gd name="adj2" fmla="val 25000"/>
              <a:gd name="adj3" fmla="val 25000"/>
              <a:gd name="adj4" fmla="val 88868"/>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200" dirty="0"/>
              <a:t>The bedrock of entrepreneurialism and non-barter systems which underpinned early exploration (EIC) and later Industrialisation.</a:t>
            </a:r>
          </a:p>
        </p:txBody>
      </p:sp>
      <p:sp>
        <p:nvSpPr>
          <p:cNvPr id="12" name="Callout: Left Arrow 11">
            <a:extLst>
              <a:ext uri="{FF2B5EF4-FFF2-40B4-BE49-F238E27FC236}">
                <a16:creationId xmlns:a16="http://schemas.microsoft.com/office/drawing/2014/main" id="{A96A4AE4-010B-4304-B332-B2632D2F2032}"/>
              </a:ext>
            </a:extLst>
          </p:cNvPr>
          <p:cNvSpPr/>
          <p:nvPr/>
        </p:nvSpPr>
        <p:spPr>
          <a:xfrm>
            <a:off x="4866227" y="4638278"/>
            <a:ext cx="4097216" cy="580281"/>
          </a:xfrm>
          <a:prstGeom prst="leftArrowCallout">
            <a:avLst>
              <a:gd name="adj1" fmla="val 25000"/>
              <a:gd name="adj2" fmla="val 25000"/>
              <a:gd name="adj3" fmla="val 25000"/>
              <a:gd name="adj4" fmla="val 88868"/>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200" dirty="0"/>
              <a:t>Key tensions between kings / lords and people – plays out in 1381, 1450, Lollardy, Reformation, Civil War (?)</a:t>
            </a:r>
          </a:p>
        </p:txBody>
      </p:sp>
    </p:spTree>
    <p:extLst>
      <p:ext uri="{BB962C8B-B14F-4D97-AF65-F5344CB8AC3E}">
        <p14:creationId xmlns:p14="http://schemas.microsoft.com/office/powerpoint/2010/main" val="307046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Medieval Economy.pdf - Adobe Acrobat Reader DC">
            <a:extLst>
              <a:ext uri="{FF2B5EF4-FFF2-40B4-BE49-F238E27FC236}">
                <a16:creationId xmlns:a16="http://schemas.microsoft.com/office/drawing/2014/main" id="{EF163619-EF0F-4F90-813F-911E6342D6E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 y="168052"/>
            <a:ext cx="9143655" cy="6356316"/>
          </a:xfrm>
          <a:prstGeom prst="rect">
            <a:avLst/>
          </a:prstGeom>
        </p:spPr>
      </p:pic>
      <p:sp>
        <p:nvSpPr>
          <p:cNvPr id="7" name="Rectangle: Folded Corner 6">
            <a:extLst>
              <a:ext uri="{FF2B5EF4-FFF2-40B4-BE49-F238E27FC236}">
                <a16:creationId xmlns:a16="http://schemas.microsoft.com/office/drawing/2014/main" id="{A786DD85-74ED-4584-AB13-9EA21BF75D1C}"/>
              </a:ext>
            </a:extLst>
          </p:cNvPr>
          <p:cNvSpPr/>
          <p:nvPr/>
        </p:nvSpPr>
        <p:spPr>
          <a:xfrm rot="21320893">
            <a:off x="6156136" y="3712422"/>
            <a:ext cx="2654230" cy="2609747"/>
          </a:xfrm>
          <a:prstGeom prst="foldedCorner">
            <a:avLst>
              <a:gd name="adj" fmla="val 700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a:t>The biggest individual tax payers were the lords &amp; merchants.</a:t>
            </a:r>
          </a:p>
          <a:p>
            <a:pPr algn="ctr"/>
            <a:endParaRPr lang="en-GB" dirty="0"/>
          </a:p>
          <a:p>
            <a:pPr algn="ctr"/>
            <a:r>
              <a:rPr lang="en-GB" dirty="0"/>
              <a:t>Add them to your diagram. Draw links to show where their money was going.</a:t>
            </a:r>
          </a:p>
        </p:txBody>
      </p:sp>
      <p:cxnSp>
        <p:nvCxnSpPr>
          <p:cNvPr id="11" name="Straight Arrow Connector 10">
            <a:extLst>
              <a:ext uri="{FF2B5EF4-FFF2-40B4-BE49-F238E27FC236}">
                <a16:creationId xmlns:a16="http://schemas.microsoft.com/office/drawing/2014/main" id="{28CC2AFE-7DA0-4676-BD64-622147D9D263}"/>
              </a:ext>
            </a:extLst>
          </p:cNvPr>
          <p:cNvCxnSpPr>
            <a:cxnSpLocks/>
          </p:cNvCxnSpPr>
          <p:nvPr/>
        </p:nvCxnSpPr>
        <p:spPr>
          <a:xfrm flipH="1" flipV="1">
            <a:off x="1159992" y="1037796"/>
            <a:ext cx="1746317" cy="366019"/>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8D9DC235-DD14-4A93-B8B9-399E2B2CF528}"/>
              </a:ext>
            </a:extLst>
          </p:cNvPr>
          <p:cNvCxnSpPr>
            <a:cxnSpLocks/>
          </p:cNvCxnSpPr>
          <p:nvPr/>
        </p:nvCxnSpPr>
        <p:spPr>
          <a:xfrm flipV="1">
            <a:off x="3143559" y="1753848"/>
            <a:ext cx="34599" cy="155024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9A7712AD-0974-4F8A-AD79-050660B0AA20}"/>
              </a:ext>
            </a:extLst>
          </p:cNvPr>
          <p:cNvCxnSpPr>
            <a:cxnSpLocks/>
          </p:cNvCxnSpPr>
          <p:nvPr/>
        </p:nvCxnSpPr>
        <p:spPr>
          <a:xfrm flipV="1">
            <a:off x="1334532" y="1784962"/>
            <a:ext cx="1626147" cy="165932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 name="Straight Arrow Connector 8">
            <a:extLst>
              <a:ext uri="{FF2B5EF4-FFF2-40B4-BE49-F238E27FC236}">
                <a16:creationId xmlns:a16="http://schemas.microsoft.com/office/drawing/2014/main" id="{048CD4E2-325C-48C8-90E8-65E76906E508}"/>
              </a:ext>
            </a:extLst>
          </p:cNvPr>
          <p:cNvCxnSpPr>
            <a:cxnSpLocks/>
          </p:cNvCxnSpPr>
          <p:nvPr/>
        </p:nvCxnSpPr>
        <p:spPr>
          <a:xfrm flipH="1">
            <a:off x="4240496" y="1532238"/>
            <a:ext cx="3242755"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a:extLst>
              <a:ext uri="{FF2B5EF4-FFF2-40B4-BE49-F238E27FC236}">
                <a16:creationId xmlns:a16="http://schemas.microsoft.com/office/drawing/2014/main" id="{9721E5E3-D2B8-4AEB-8A71-AA1454F1B005}"/>
              </a:ext>
            </a:extLst>
          </p:cNvPr>
          <p:cNvCxnSpPr>
            <a:cxnSpLocks/>
          </p:cNvCxnSpPr>
          <p:nvPr/>
        </p:nvCxnSpPr>
        <p:spPr>
          <a:xfrm flipH="1" flipV="1">
            <a:off x="4240496" y="1784962"/>
            <a:ext cx="1099923" cy="9474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2350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500"/>
                            </p:stCondLst>
                            <p:childTnLst>
                              <p:par>
                                <p:cTn id="19" presetID="22" presetClass="entr" presetSubtype="2"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childTnLst>
                          </p:cTn>
                        </p:par>
                        <p:par>
                          <p:cTn id="27" fill="hold">
                            <p:stCondLst>
                              <p:cond delay="500"/>
                            </p:stCondLst>
                            <p:childTnLst>
                              <p:par>
                                <p:cTn id="28" presetID="22" presetClass="entr" presetSubtype="2"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righ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Medieval Economy.pdf - Adobe Acrobat Reader DC">
            <a:extLst>
              <a:ext uri="{FF2B5EF4-FFF2-40B4-BE49-F238E27FC236}">
                <a16:creationId xmlns:a16="http://schemas.microsoft.com/office/drawing/2014/main" id="{EF163619-EF0F-4F90-813F-911E6342D6E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 y="168052"/>
            <a:ext cx="9143655" cy="6356316"/>
          </a:xfrm>
          <a:prstGeom prst="rect">
            <a:avLst/>
          </a:prstGeom>
        </p:spPr>
      </p:pic>
      <p:sp>
        <p:nvSpPr>
          <p:cNvPr id="9" name="Rectangle: Folded Corner 8">
            <a:extLst>
              <a:ext uri="{FF2B5EF4-FFF2-40B4-BE49-F238E27FC236}">
                <a16:creationId xmlns:a16="http://schemas.microsoft.com/office/drawing/2014/main" id="{583F2FEC-D8EF-4C18-8E9B-FAB9DD75D22A}"/>
              </a:ext>
            </a:extLst>
          </p:cNvPr>
          <p:cNvSpPr/>
          <p:nvPr/>
        </p:nvSpPr>
        <p:spPr>
          <a:xfrm rot="21213415">
            <a:off x="6156138" y="3581259"/>
            <a:ext cx="2654230" cy="2609747"/>
          </a:xfrm>
          <a:prstGeom prst="foldedCorner">
            <a:avLst>
              <a:gd name="adj" fmla="val 700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t>Towns saw a huge amount of wealth being created</a:t>
            </a:r>
          </a:p>
          <a:p>
            <a:pPr algn="ctr"/>
            <a:endParaRPr lang="en-GB" dirty="0"/>
          </a:p>
          <a:p>
            <a:pPr algn="ctr"/>
            <a:r>
              <a:rPr lang="en-GB" dirty="0"/>
              <a:t>Add the traders and artisans to your diagram. Draw links to show where the money was going.</a:t>
            </a:r>
          </a:p>
        </p:txBody>
      </p:sp>
      <p:sp>
        <p:nvSpPr>
          <p:cNvPr id="10" name="Rectangle: Folded Corner 9">
            <a:extLst>
              <a:ext uri="{FF2B5EF4-FFF2-40B4-BE49-F238E27FC236}">
                <a16:creationId xmlns:a16="http://schemas.microsoft.com/office/drawing/2014/main" id="{EA83CDA5-5A33-437A-A312-4571D5590998}"/>
              </a:ext>
            </a:extLst>
          </p:cNvPr>
          <p:cNvSpPr/>
          <p:nvPr/>
        </p:nvSpPr>
        <p:spPr>
          <a:xfrm>
            <a:off x="6156138" y="3638914"/>
            <a:ext cx="2654230" cy="2609747"/>
          </a:xfrm>
          <a:prstGeom prst="foldedCorner">
            <a:avLst>
              <a:gd name="adj" fmla="val 700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a:t>Look again at the town landholders. Where is much of their money coming from? </a:t>
            </a:r>
          </a:p>
          <a:p>
            <a:pPr algn="ctr"/>
            <a:endParaRPr lang="en-GB" dirty="0"/>
          </a:p>
          <a:p>
            <a:pPr algn="ctr"/>
            <a:r>
              <a:rPr lang="en-GB" dirty="0"/>
              <a:t>Does town or country seem to be contributing most so far?</a:t>
            </a:r>
          </a:p>
        </p:txBody>
      </p:sp>
      <p:cxnSp>
        <p:nvCxnSpPr>
          <p:cNvPr id="13" name="Straight Arrow Connector 12">
            <a:extLst>
              <a:ext uri="{FF2B5EF4-FFF2-40B4-BE49-F238E27FC236}">
                <a16:creationId xmlns:a16="http://schemas.microsoft.com/office/drawing/2014/main" id="{AAF71ACA-750E-4A0B-B185-DAE512C70D5C}"/>
              </a:ext>
            </a:extLst>
          </p:cNvPr>
          <p:cNvCxnSpPr>
            <a:cxnSpLocks/>
          </p:cNvCxnSpPr>
          <p:nvPr/>
        </p:nvCxnSpPr>
        <p:spPr>
          <a:xfrm flipH="1" flipV="1">
            <a:off x="1159992" y="1037796"/>
            <a:ext cx="1746317" cy="366019"/>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7A55FB7D-6F2B-4665-8B9F-0EB4E3912D08}"/>
              </a:ext>
            </a:extLst>
          </p:cNvPr>
          <p:cNvCxnSpPr>
            <a:cxnSpLocks/>
          </p:cNvCxnSpPr>
          <p:nvPr/>
        </p:nvCxnSpPr>
        <p:spPr>
          <a:xfrm flipV="1">
            <a:off x="3143559" y="1753848"/>
            <a:ext cx="34599" cy="155024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a:extLst>
              <a:ext uri="{FF2B5EF4-FFF2-40B4-BE49-F238E27FC236}">
                <a16:creationId xmlns:a16="http://schemas.microsoft.com/office/drawing/2014/main" id="{DA50A710-B214-4D42-8447-3E82AB4C0824}"/>
              </a:ext>
            </a:extLst>
          </p:cNvPr>
          <p:cNvCxnSpPr>
            <a:cxnSpLocks/>
          </p:cNvCxnSpPr>
          <p:nvPr/>
        </p:nvCxnSpPr>
        <p:spPr>
          <a:xfrm flipV="1">
            <a:off x="1334532" y="1784962"/>
            <a:ext cx="1626147" cy="165932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ADFB78E5-3F51-48F3-AA49-1763C90A70B4}"/>
              </a:ext>
            </a:extLst>
          </p:cNvPr>
          <p:cNvCxnSpPr>
            <a:cxnSpLocks/>
          </p:cNvCxnSpPr>
          <p:nvPr/>
        </p:nvCxnSpPr>
        <p:spPr>
          <a:xfrm flipH="1">
            <a:off x="4240496" y="1532238"/>
            <a:ext cx="3242755"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EE28AD8E-5F61-41D0-BF02-230431391663}"/>
              </a:ext>
            </a:extLst>
          </p:cNvPr>
          <p:cNvCxnSpPr>
            <a:cxnSpLocks/>
          </p:cNvCxnSpPr>
          <p:nvPr/>
        </p:nvCxnSpPr>
        <p:spPr>
          <a:xfrm flipH="1" flipV="1">
            <a:off x="4240496" y="1784962"/>
            <a:ext cx="1099923" cy="9474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54454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Medieval Economy.pdf - Adobe Acrobat Reader DC">
            <a:extLst>
              <a:ext uri="{FF2B5EF4-FFF2-40B4-BE49-F238E27FC236}">
                <a16:creationId xmlns:a16="http://schemas.microsoft.com/office/drawing/2014/main" id="{EF163619-EF0F-4F90-813F-911E6342D6E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 y="168052"/>
            <a:ext cx="9143655" cy="6356316"/>
          </a:xfrm>
          <a:prstGeom prst="rect">
            <a:avLst/>
          </a:prstGeom>
        </p:spPr>
      </p:pic>
      <p:sp>
        <p:nvSpPr>
          <p:cNvPr id="9" name="Rectangle: Folded Corner 8">
            <a:extLst>
              <a:ext uri="{FF2B5EF4-FFF2-40B4-BE49-F238E27FC236}">
                <a16:creationId xmlns:a16="http://schemas.microsoft.com/office/drawing/2014/main" id="{583F2FEC-D8EF-4C18-8E9B-FAB9DD75D22A}"/>
              </a:ext>
            </a:extLst>
          </p:cNvPr>
          <p:cNvSpPr/>
          <p:nvPr/>
        </p:nvSpPr>
        <p:spPr>
          <a:xfrm rot="21213415">
            <a:off x="6309361" y="3694941"/>
            <a:ext cx="2654230" cy="2609747"/>
          </a:xfrm>
          <a:prstGeom prst="foldedCorner">
            <a:avLst>
              <a:gd name="adj" fmla="val 700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t>Finally add on the people in the countryside</a:t>
            </a:r>
          </a:p>
        </p:txBody>
      </p:sp>
      <p:sp>
        <p:nvSpPr>
          <p:cNvPr id="13" name="Rectangle: Folded Corner 12">
            <a:extLst>
              <a:ext uri="{FF2B5EF4-FFF2-40B4-BE49-F238E27FC236}">
                <a16:creationId xmlns:a16="http://schemas.microsoft.com/office/drawing/2014/main" id="{AEB96EE6-C4FD-4059-B17F-8F5950404B0B}"/>
              </a:ext>
            </a:extLst>
          </p:cNvPr>
          <p:cNvSpPr/>
          <p:nvPr/>
        </p:nvSpPr>
        <p:spPr>
          <a:xfrm>
            <a:off x="5585253" y="3578517"/>
            <a:ext cx="3462014" cy="2945851"/>
          </a:xfrm>
          <a:prstGeom prst="foldedCorner">
            <a:avLst>
              <a:gd name="adj" fmla="val 700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a:t>Trace the money coming to the big tax payers….</a:t>
            </a:r>
          </a:p>
          <a:p>
            <a:pPr algn="ctr"/>
            <a:endParaRPr lang="en-GB" dirty="0"/>
          </a:p>
          <a:p>
            <a:pPr marL="342900" indent="-342900" algn="ctr">
              <a:buFont typeface="+mj-lt"/>
              <a:buAutoNum type="alphaLcParenR"/>
            </a:pPr>
            <a:r>
              <a:rPr lang="en-GB" dirty="0"/>
              <a:t>How did a </a:t>
            </a:r>
            <a:r>
              <a:rPr lang="en-GB" dirty="0" err="1"/>
              <a:t>villein’s</a:t>
            </a:r>
            <a:r>
              <a:rPr lang="en-GB" dirty="0"/>
              <a:t> work end up funding Edward’s wars?</a:t>
            </a:r>
          </a:p>
          <a:p>
            <a:pPr marL="342900" indent="-342900" algn="ctr">
              <a:buFont typeface="+mj-lt"/>
              <a:buAutoNum type="alphaLcParenR"/>
            </a:pPr>
            <a:r>
              <a:rPr lang="en-GB" dirty="0"/>
              <a:t>What about other peasants?</a:t>
            </a:r>
          </a:p>
          <a:p>
            <a:pPr algn="ctr"/>
            <a:endParaRPr lang="en-GB" dirty="0"/>
          </a:p>
          <a:p>
            <a:pPr algn="ctr"/>
            <a:r>
              <a:rPr lang="en-GB" dirty="0"/>
              <a:t>Who was really paying for Edward’s wars?</a:t>
            </a:r>
          </a:p>
        </p:txBody>
      </p:sp>
      <p:cxnSp>
        <p:nvCxnSpPr>
          <p:cNvPr id="10" name="Straight Arrow Connector 9">
            <a:extLst>
              <a:ext uri="{FF2B5EF4-FFF2-40B4-BE49-F238E27FC236}">
                <a16:creationId xmlns:a16="http://schemas.microsoft.com/office/drawing/2014/main" id="{D1FCDDB7-F51D-4BB0-8A48-DDBFD0D6AA21}"/>
              </a:ext>
            </a:extLst>
          </p:cNvPr>
          <p:cNvCxnSpPr>
            <a:cxnSpLocks/>
          </p:cNvCxnSpPr>
          <p:nvPr/>
        </p:nvCxnSpPr>
        <p:spPr>
          <a:xfrm flipH="1" flipV="1">
            <a:off x="1159992" y="1037796"/>
            <a:ext cx="1746317" cy="366019"/>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B4F1748B-803E-48F6-A4A9-4CFD64AC98FB}"/>
              </a:ext>
            </a:extLst>
          </p:cNvPr>
          <p:cNvCxnSpPr>
            <a:cxnSpLocks/>
          </p:cNvCxnSpPr>
          <p:nvPr/>
        </p:nvCxnSpPr>
        <p:spPr>
          <a:xfrm flipV="1">
            <a:off x="3143559" y="1753848"/>
            <a:ext cx="34599" cy="155024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a:extLst>
              <a:ext uri="{FF2B5EF4-FFF2-40B4-BE49-F238E27FC236}">
                <a16:creationId xmlns:a16="http://schemas.microsoft.com/office/drawing/2014/main" id="{6EF6B3DB-83D2-41AB-BE3C-22AB7FD1E094}"/>
              </a:ext>
            </a:extLst>
          </p:cNvPr>
          <p:cNvCxnSpPr>
            <a:cxnSpLocks/>
          </p:cNvCxnSpPr>
          <p:nvPr/>
        </p:nvCxnSpPr>
        <p:spPr>
          <a:xfrm flipV="1">
            <a:off x="1334532" y="1784962"/>
            <a:ext cx="1626147" cy="165932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82B39074-D81C-42A7-8135-E3E6890DB44B}"/>
              </a:ext>
            </a:extLst>
          </p:cNvPr>
          <p:cNvCxnSpPr>
            <a:cxnSpLocks/>
          </p:cNvCxnSpPr>
          <p:nvPr/>
        </p:nvCxnSpPr>
        <p:spPr>
          <a:xfrm flipH="1">
            <a:off x="4240496" y="1532238"/>
            <a:ext cx="3242755"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FE8B11AA-72D0-4316-9AE3-03B71A90F4F2}"/>
              </a:ext>
            </a:extLst>
          </p:cNvPr>
          <p:cNvCxnSpPr>
            <a:cxnSpLocks/>
          </p:cNvCxnSpPr>
          <p:nvPr/>
        </p:nvCxnSpPr>
        <p:spPr>
          <a:xfrm flipH="1" flipV="1">
            <a:off x="4240496" y="1784962"/>
            <a:ext cx="1099923" cy="9474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2761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400AAB-2DE0-4997-815B-5554C493F99C}"/>
              </a:ext>
            </a:extLst>
          </p:cNvPr>
          <p:cNvSpPr>
            <a:spLocks noGrp="1"/>
          </p:cNvSpPr>
          <p:nvPr>
            <p:ph type="title"/>
          </p:nvPr>
        </p:nvSpPr>
        <p:spPr/>
        <p:txBody>
          <a:bodyPr/>
          <a:lstStyle/>
          <a:p>
            <a:r>
              <a:rPr lang="en-GB" dirty="0"/>
              <a:t>Securing concepts…</a:t>
            </a:r>
          </a:p>
        </p:txBody>
      </p:sp>
      <p:sp>
        <p:nvSpPr>
          <p:cNvPr id="4" name="Content Placeholder 3">
            <a:extLst>
              <a:ext uri="{FF2B5EF4-FFF2-40B4-BE49-F238E27FC236}">
                <a16:creationId xmlns:a16="http://schemas.microsoft.com/office/drawing/2014/main" id="{08222254-7A9A-4EFE-BF8C-99FE853D7F79}"/>
              </a:ext>
            </a:extLst>
          </p:cNvPr>
          <p:cNvSpPr>
            <a:spLocks noGrp="1"/>
          </p:cNvSpPr>
          <p:nvPr>
            <p:ph idx="1"/>
          </p:nvPr>
        </p:nvSpPr>
        <p:spPr/>
        <p:txBody>
          <a:bodyPr/>
          <a:lstStyle/>
          <a:p>
            <a:pPr marL="342900" indent="-342900">
              <a:buFont typeface="+mj-lt"/>
              <a:buAutoNum type="arabicPeriod"/>
            </a:pPr>
            <a:r>
              <a:rPr lang="en-GB" dirty="0"/>
              <a:t>Big ideas:</a:t>
            </a:r>
          </a:p>
          <a:p>
            <a:pPr lvl="1"/>
            <a:r>
              <a:rPr lang="en-GB" dirty="0"/>
              <a:t>The nature of freedom in the Middle Ages</a:t>
            </a:r>
          </a:p>
          <a:p>
            <a:pPr lvl="1"/>
            <a:r>
              <a:rPr lang="en-GB" dirty="0"/>
              <a:t>Who was really making England rich</a:t>
            </a:r>
          </a:p>
          <a:p>
            <a:pPr lvl="1"/>
            <a:r>
              <a:rPr lang="en-GB" dirty="0"/>
              <a:t>How town and countryside were connected</a:t>
            </a:r>
          </a:p>
          <a:p>
            <a:pPr lvl="1"/>
            <a:r>
              <a:rPr lang="en-GB" dirty="0"/>
              <a:t>Factors creating wealth in the Middle Ages</a:t>
            </a:r>
          </a:p>
          <a:p>
            <a:pPr lvl="1"/>
            <a:r>
              <a:rPr lang="en-GB" dirty="0"/>
              <a:t>The complexity of medieval society &amp; of the economy</a:t>
            </a:r>
          </a:p>
          <a:p>
            <a:pPr lvl="1"/>
            <a:r>
              <a:rPr lang="en-GB" dirty="0"/>
              <a:t>The privileges of the gentry, and especially of monks!!</a:t>
            </a:r>
          </a:p>
          <a:p>
            <a:pPr lvl="1"/>
            <a:endParaRPr lang="en-GB" dirty="0"/>
          </a:p>
          <a:p>
            <a:pPr marL="342900" indent="-342900">
              <a:buFont typeface="+mj-lt"/>
              <a:buAutoNum type="arabicPeriod"/>
            </a:pPr>
            <a:r>
              <a:rPr lang="en-GB" dirty="0"/>
              <a:t>Smaller ideas/knowledge:</a:t>
            </a:r>
          </a:p>
          <a:p>
            <a:pPr lvl="1"/>
            <a:r>
              <a:rPr lang="en-GB" dirty="0"/>
              <a:t>Differences between freemen, </a:t>
            </a:r>
            <a:r>
              <a:rPr lang="en-GB" dirty="0" err="1"/>
              <a:t>villeins</a:t>
            </a:r>
            <a:r>
              <a:rPr lang="en-GB" dirty="0"/>
              <a:t>, husbandmen and labourers</a:t>
            </a:r>
          </a:p>
          <a:p>
            <a:pPr lvl="1"/>
            <a:r>
              <a:rPr lang="en-GB" dirty="0"/>
              <a:t>The roles of merchants, artisans, traders etc.</a:t>
            </a:r>
          </a:p>
          <a:p>
            <a:pPr lvl="1"/>
            <a:r>
              <a:rPr lang="en-GB" dirty="0"/>
              <a:t>The notion of trade as being exchange of goods for cash.</a:t>
            </a:r>
          </a:p>
          <a:p>
            <a:pPr lvl="1"/>
            <a:r>
              <a:rPr lang="en-GB" dirty="0"/>
              <a:t>The notion of taxes, fees and fines</a:t>
            </a:r>
          </a:p>
          <a:p>
            <a:pPr lvl="1"/>
            <a:r>
              <a:rPr lang="en-GB" dirty="0"/>
              <a:t>Common goods being traded in the 13</a:t>
            </a:r>
            <a:r>
              <a:rPr lang="en-GB" baseline="30000" dirty="0"/>
              <a:t>th</a:t>
            </a:r>
            <a:r>
              <a:rPr lang="en-GB" dirty="0"/>
              <a:t> century</a:t>
            </a:r>
          </a:p>
          <a:p>
            <a:pPr marL="342900" indent="-342900">
              <a:buFont typeface="+mj-lt"/>
              <a:buAutoNum type="arabicPeriod"/>
            </a:pPr>
            <a:endParaRPr lang="en-GB" dirty="0"/>
          </a:p>
          <a:p>
            <a:endParaRPr lang="en-GB" dirty="0"/>
          </a:p>
        </p:txBody>
      </p:sp>
    </p:spTree>
    <p:extLst>
      <p:ext uri="{BB962C8B-B14F-4D97-AF65-F5344CB8AC3E}">
        <p14:creationId xmlns:p14="http://schemas.microsoft.com/office/powerpoint/2010/main" val="2565389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524B941-B4CF-4A23-A6A5-9130BE8C8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313"/>
            <a:ext cx="9144001" cy="6924496"/>
            <a:chOff x="-1" y="-2313"/>
            <a:chExt cx="12192001" cy="6924496"/>
          </a:xfrm>
        </p:grpSpPr>
        <p:sp>
          <p:nvSpPr>
            <p:cNvPr id="13" name="Freeform 13">
              <a:extLst>
                <a:ext uri="{FF2B5EF4-FFF2-40B4-BE49-F238E27FC236}">
                  <a16:creationId xmlns:a16="http://schemas.microsoft.com/office/drawing/2014/main" id="{EBDFB963-93D8-4E0A-BE4F-E22C882EC9B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3" y="-2312"/>
              <a:ext cx="12191767" cy="6864080"/>
            </a:xfrm>
            <a:custGeom>
              <a:avLst/>
              <a:gdLst/>
              <a:ahLst/>
              <a:cxnLst/>
              <a:rect l="0" t="0" r="r" b="b"/>
              <a:pathLst>
                <a:path w="3840" h="2161">
                  <a:moveTo>
                    <a:pt x="2652" y="274"/>
                  </a:moveTo>
                  <a:cubicBezTo>
                    <a:pt x="2722" y="253"/>
                    <a:pt x="2771" y="204"/>
                    <a:pt x="2817" y="150"/>
                  </a:cubicBezTo>
                  <a:cubicBezTo>
                    <a:pt x="2824" y="142"/>
                    <a:pt x="2831" y="133"/>
                    <a:pt x="2838" y="125"/>
                  </a:cubicBezTo>
                  <a:cubicBezTo>
                    <a:pt x="2839" y="124"/>
                    <a:pt x="2841" y="124"/>
                    <a:pt x="2846" y="124"/>
                  </a:cubicBezTo>
                  <a:cubicBezTo>
                    <a:pt x="2865" y="210"/>
                    <a:pt x="2890" y="295"/>
                    <a:pt x="2947" y="368"/>
                  </a:cubicBezTo>
                  <a:cubicBezTo>
                    <a:pt x="3012" y="310"/>
                    <a:pt x="3030" y="234"/>
                    <a:pt x="3034" y="155"/>
                  </a:cubicBezTo>
                  <a:cubicBezTo>
                    <a:pt x="3036" y="97"/>
                    <a:pt x="3021" y="46"/>
                    <a:pt x="2987" y="0"/>
                  </a:cubicBezTo>
                  <a:cubicBezTo>
                    <a:pt x="2796" y="0"/>
                    <a:pt x="2796" y="0"/>
                    <a:pt x="2796" y="0"/>
                  </a:cubicBezTo>
                  <a:cubicBezTo>
                    <a:pt x="2802" y="1"/>
                    <a:pt x="2808" y="4"/>
                    <a:pt x="2814" y="7"/>
                  </a:cubicBezTo>
                  <a:cubicBezTo>
                    <a:pt x="2778" y="53"/>
                    <a:pt x="2744" y="97"/>
                    <a:pt x="2710" y="141"/>
                  </a:cubicBezTo>
                  <a:cubicBezTo>
                    <a:pt x="2712" y="143"/>
                    <a:pt x="2714" y="144"/>
                    <a:pt x="2716" y="146"/>
                  </a:cubicBezTo>
                  <a:cubicBezTo>
                    <a:pt x="2754" y="107"/>
                    <a:pt x="2793" y="68"/>
                    <a:pt x="2838" y="22"/>
                  </a:cubicBezTo>
                  <a:cubicBezTo>
                    <a:pt x="2838" y="96"/>
                    <a:pt x="2800" y="142"/>
                    <a:pt x="2760" y="183"/>
                  </a:cubicBezTo>
                  <a:cubicBezTo>
                    <a:pt x="2721" y="222"/>
                    <a:pt x="2677" y="257"/>
                    <a:pt x="2613" y="257"/>
                  </a:cubicBezTo>
                  <a:cubicBezTo>
                    <a:pt x="2640" y="155"/>
                    <a:pt x="2694" y="74"/>
                    <a:pt x="2771" y="7"/>
                  </a:cubicBezTo>
                  <a:cubicBezTo>
                    <a:pt x="2775" y="3"/>
                    <a:pt x="2779" y="1"/>
                    <a:pt x="2783" y="0"/>
                  </a:cubicBezTo>
                  <a:cubicBezTo>
                    <a:pt x="2597" y="0"/>
                    <a:pt x="2597" y="0"/>
                    <a:pt x="2597" y="0"/>
                  </a:cubicBezTo>
                  <a:cubicBezTo>
                    <a:pt x="2634" y="15"/>
                    <a:pt x="2673" y="23"/>
                    <a:pt x="2716" y="21"/>
                  </a:cubicBezTo>
                  <a:cubicBezTo>
                    <a:pt x="2717" y="20"/>
                    <a:pt x="2718" y="23"/>
                    <a:pt x="2719" y="24"/>
                  </a:cubicBezTo>
                  <a:cubicBezTo>
                    <a:pt x="2653" y="98"/>
                    <a:pt x="2601" y="196"/>
                    <a:pt x="2588" y="270"/>
                  </a:cubicBezTo>
                  <a:cubicBezTo>
                    <a:pt x="2609" y="282"/>
                    <a:pt x="2630" y="280"/>
                    <a:pt x="2652" y="274"/>
                  </a:cubicBezTo>
                  <a:close/>
                  <a:moveTo>
                    <a:pt x="2870" y="108"/>
                  </a:moveTo>
                  <a:cubicBezTo>
                    <a:pt x="2872" y="76"/>
                    <a:pt x="2870" y="37"/>
                    <a:pt x="2912" y="17"/>
                  </a:cubicBezTo>
                  <a:cubicBezTo>
                    <a:pt x="2931" y="57"/>
                    <a:pt x="2929" y="100"/>
                    <a:pt x="2943" y="138"/>
                  </a:cubicBezTo>
                  <a:cubicBezTo>
                    <a:pt x="2959" y="97"/>
                    <a:pt x="2940" y="56"/>
                    <a:pt x="2941" y="13"/>
                  </a:cubicBezTo>
                  <a:cubicBezTo>
                    <a:pt x="2970" y="25"/>
                    <a:pt x="2991" y="44"/>
                    <a:pt x="3000" y="71"/>
                  </a:cubicBezTo>
                  <a:cubicBezTo>
                    <a:pt x="3028" y="166"/>
                    <a:pt x="3007" y="252"/>
                    <a:pt x="2954" y="335"/>
                  </a:cubicBezTo>
                  <a:cubicBezTo>
                    <a:pt x="2908" y="280"/>
                    <a:pt x="2865" y="171"/>
                    <a:pt x="2870" y="108"/>
                  </a:cubicBezTo>
                  <a:close/>
                  <a:moveTo>
                    <a:pt x="3414" y="0"/>
                  </a:moveTo>
                  <a:cubicBezTo>
                    <a:pt x="3375" y="0"/>
                    <a:pt x="3375" y="0"/>
                    <a:pt x="3375" y="0"/>
                  </a:cubicBezTo>
                  <a:cubicBezTo>
                    <a:pt x="3371" y="22"/>
                    <a:pt x="3362" y="41"/>
                    <a:pt x="3348" y="59"/>
                  </a:cubicBezTo>
                  <a:cubicBezTo>
                    <a:pt x="3302" y="115"/>
                    <a:pt x="3237" y="132"/>
                    <a:pt x="3169" y="144"/>
                  </a:cubicBezTo>
                  <a:cubicBezTo>
                    <a:pt x="3165" y="96"/>
                    <a:pt x="3176" y="44"/>
                    <a:pt x="3197" y="0"/>
                  </a:cubicBezTo>
                  <a:cubicBezTo>
                    <a:pt x="3171" y="0"/>
                    <a:pt x="3171" y="0"/>
                    <a:pt x="3171" y="0"/>
                  </a:cubicBezTo>
                  <a:cubicBezTo>
                    <a:pt x="3151" y="46"/>
                    <a:pt x="3143" y="98"/>
                    <a:pt x="3149" y="155"/>
                  </a:cubicBezTo>
                  <a:cubicBezTo>
                    <a:pt x="3231" y="183"/>
                    <a:pt x="3358" y="113"/>
                    <a:pt x="3414" y="0"/>
                  </a:cubicBezTo>
                  <a:close/>
                  <a:moveTo>
                    <a:pt x="77" y="680"/>
                  </a:moveTo>
                  <a:cubicBezTo>
                    <a:pt x="64" y="685"/>
                    <a:pt x="51" y="689"/>
                    <a:pt x="39" y="694"/>
                  </a:cubicBezTo>
                  <a:cubicBezTo>
                    <a:pt x="26" y="700"/>
                    <a:pt x="13" y="706"/>
                    <a:pt x="0" y="710"/>
                  </a:cubicBezTo>
                  <a:cubicBezTo>
                    <a:pt x="0" y="732"/>
                    <a:pt x="0" y="732"/>
                    <a:pt x="0" y="732"/>
                  </a:cubicBezTo>
                  <a:cubicBezTo>
                    <a:pt x="29" y="721"/>
                    <a:pt x="56" y="706"/>
                    <a:pt x="77" y="680"/>
                  </a:cubicBezTo>
                  <a:close/>
                  <a:moveTo>
                    <a:pt x="3289" y="0"/>
                  </a:moveTo>
                  <a:cubicBezTo>
                    <a:pt x="3279" y="13"/>
                    <a:pt x="3269" y="26"/>
                    <a:pt x="3260" y="40"/>
                  </a:cubicBezTo>
                  <a:cubicBezTo>
                    <a:pt x="3278" y="30"/>
                    <a:pt x="3296" y="16"/>
                    <a:pt x="3313" y="0"/>
                  </a:cubicBezTo>
                  <a:lnTo>
                    <a:pt x="3289" y="0"/>
                  </a:lnTo>
                  <a:close/>
                  <a:moveTo>
                    <a:pt x="3803" y="228"/>
                  </a:moveTo>
                  <a:cubicBezTo>
                    <a:pt x="3807" y="250"/>
                    <a:pt x="3809" y="270"/>
                    <a:pt x="3840" y="265"/>
                  </a:cubicBezTo>
                  <a:cubicBezTo>
                    <a:pt x="3840" y="261"/>
                    <a:pt x="3840" y="261"/>
                    <a:pt x="3840" y="261"/>
                  </a:cubicBezTo>
                  <a:cubicBezTo>
                    <a:pt x="3834" y="243"/>
                    <a:pt x="3828" y="228"/>
                    <a:pt x="3803" y="228"/>
                  </a:cubicBezTo>
                  <a:close/>
                  <a:moveTo>
                    <a:pt x="3788" y="152"/>
                  </a:moveTo>
                  <a:cubicBezTo>
                    <a:pt x="3765" y="165"/>
                    <a:pt x="3754" y="158"/>
                    <a:pt x="3747" y="141"/>
                  </a:cubicBezTo>
                  <a:cubicBezTo>
                    <a:pt x="3741" y="127"/>
                    <a:pt x="3731" y="114"/>
                    <a:pt x="3728" y="99"/>
                  </a:cubicBezTo>
                  <a:cubicBezTo>
                    <a:pt x="3722" y="76"/>
                    <a:pt x="3710" y="62"/>
                    <a:pt x="3685" y="60"/>
                  </a:cubicBezTo>
                  <a:cubicBezTo>
                    <a:pt x="3685" y="32"/>
                    <a:pt x="3673" y="14"/>
                    <a:pt x="3656" y="0"/>
                  </a:cubicBezTo>
                  <a:cubicBezTo>
                    <a:pt x="3596" y="0"/>
                    <a:pt x="3596" y="0"/>
                    <a:pt x="3596" y="0"/>
                  </a:cubicBezTo>
                  <a:cubicBezTo>
                    <a:pt x="3609" y="12"/>
                    <a:pt x="3620" y="25"/>
                    <a:pt x="3631" y="40"/>
                  </a:cubicBezTo>
                  <a:cubicBezTo>
                    <a:pt x="3646" y="60"/>
                    <a:pt x="3657" y="82"/>
                    <a:pt x="3685" y="89"/>
                  </a:cubicBezTo>
                  <a:cubicBezTo>
                    <a:pt x="3692" y="91"/>
                    <a:pt x="3700" y="100"/>
                    <a:pt x="3704" y="108"/>
                  </a:cubicBezTo>
                  <a:cubicBezTo>
                    <a:pt x="3760" y="203"/>
                    <a:pt x="3798" y="305"/>
                    <a:pt x="3820" y="413"/>
                  </a:cubicBezTo>
                  <a:cubicBezTo>
                    <a:pt x="3827" y="450"/>
                    <a:pt x="3825" y="488"/>
                    <a:pt x="3815" y="525"/>
                  </a:cubicBezTo>
                  <a:cubicBezTo>
                    <a:pt x="3811" y="539"/>
                    <a:pt x="3810" y="554"/>
                    <a:pt x="3807" y="568"/>
                  </a:cubicBezTo>
                  <a:cubicBezTo>
                    <a:pt x="3820" y="575"/>
                    <a:pt x="3830" y="577"/>
                    <a:pt x="3840" y="576"/>
                  </a:cubicBezTo>
                  <a:cubicBezTo>
                    <a:pt x="3840" y="343"/>
                    <a:pt x="3840" y="343"/>
                    <a:pt x="3840" y="343"/>
                  </a:cubicBezTo>
                  <a:cubicBezTo>
                    <a:pt x="3834" y="333"/>
                    <a:pt x="3829" y="322"/>
                    <a:pt x="3826" y="311"/>
                  </a:cubicBezTo>
                  <a:cubicBezTo>
                    <a:pt x="3810" y="261"/>
                    <a:pt x="3761" y="220"/>
                    <a:pt x="3788" y="152"/>
                  </a:cubicBezTo>
                  <a:close/>
                  <a:moveTo>
                    <a:pt x="3559" y="1512"/>
                  </a:moveTo>
                  <a:cubicBezTo>
                    <a:pt x="3526" y="1458"/>
                    <a:pt x="3479" y="1418"/>
                    <a:pt x="3424" y="1391"/>
                  </a:cubicBezTo>
                  <a:cubicBezTo>
                    <a:pt x="3381" y="1371"/>
                    <a:pt x="3333" y="1376"/>
                    <a:pt x="3287" y="1379"/>
                  </a:cubicBezTo>
                  <a:cubicBezTo>
                    <a:pt x="3246" y="1382"/>
                    <a:pt x="3208" y="1397"/>
                    <a:pt x="3172" y="1416"/>
                  </a:cubicBezTo>
                  <a:cubicBezTo>
                    <a:pt x="3159" y="1424"/>
                    <a:pt x="3145" y="1431"/>
                    <a:pt x="3126" y="1416"/>
                  </a:cubicBezTo>
                  <a:cubicBezTo>
                    <a:pt x="3185" y="1395"/>
                    <a:pt x="3225" y="1355"/>
                    <a:pt x="3260" y="1309"/>
                  </a:cubicBezTo>
                  <a:cubicBezTo>
                    <a:pt x="3297" y="1260"/>
                    <a:pt x="3310" y="1204"/>
                    <a:pt x="3318" y="1143"/>
                  </a:cubicBezTo>
                  <a:cubicBezTo>
                    <a:pt x="3236" y="1133"/>
                    <a:pt x="3166" y="1161"/>
                    <a:pt x="3103" y="1208"/>
                  </a:cubicBezTo>
                  <a:cubicBezTo>
                    <a:pt x="3041" y="1255"/>
                    <a:pt x="2998" y="1316"/>
                    <a:pt x="2990" y="1398"/>
                  </a:cubicBezTo>
                  <a:cubicBezTo>
                    <a:pt x="2841" y="1409"/>
                    <a:pt x="2710" y="1458"/>
                    <a:pt x="2597" y="1557"/>
                  </a:cubicBezTo>
                  <a:cubicBezTo>
                    <a:pt x="2618" y="1415"/>
                    <a:pt x="2674" y="1287"/>
                    <a:pt x="2740" y="1161"/>
                  </a:cubicBezTo>
                  <a:cubicBezTo>
                    <a:pt x="2766" y="1167"/>
                    <a:pt x="2788" y="1173"/>
                    <a:pt x="2811" y="1176"/>
                  </a:cubicBezTo>
                  <a:cubicBezTo>
                    <a:pt x="2886" y="1183"/>
                    <a:pt x="2957" y="1170"/>
                    <a:pt x="3022" y="1134"/>
                  </a:cubicBezTo>
                  <a:cubicBezTo>
                    <a:pt x="3053" y="1116"/>
                    <a:pt x="3079" y="1089"/>
                    <a:pt x="3105" y="1065"/>
                  </a:cubicBezTo>
                  <a:cubicBezTo>
                    <a:pt x="3116" y="1055"/>
                    <a:pt x="3113" y="1043"/>
                    <a:pt x="3104" y="1031"/>
                  </a:cubicBezTo>
                  <a:cubicBezTo>
                    <a:pt x="3081" y="999"/>
                    <a:pt x="3046" y="988"/>
                    <a:pt x="3012" y="977"/>
                  </a:cubicBezTo>
                  <a:cubicBezTo>
                    <a:pt x="2984" y="968"/>
                    <a:pt x="2955" y="968"/>
                    <a:pt x="2923" y="963"/>
                  </a:cubicBezTo>
                  <a:cubicBezTo>
                    <a:pt x="2962" y="910"/>
                    <a:pt x="3013" y="869"/>
                    <a:pt x="3065" y="824"/>
                  </a:cubicBezTo>
                  <a:cubicBezTo>
                    <a:pt x="3072" y="844"/>
                    <a:pt x="3076" y="863"/>
                    <a:pt x="3085" y="879"/>
                  </a:cubicBezTo>
                  <a:cubicBezTo>
                    <a:pt x="3108" y="919"/>
                    <a:pt x="3148" y="934"/>
                    <a:pt x="3190" y="938"/>
                  </a:cubicBezTo>
                  <a:cubicBezTo>
                    <a:pt x="3237" y="943"/>
                    <a:pt x="3283" y="935"/>
                    <a:pt x="3326" y="915"/>
                  </a:cubicBezTo>
                  <a:cubicBezTo>
                    <a:pt x="3348" y="904"/>
                    <a:pt x="3372" y="896"/>
                    <a:pt x="3396" y="887"/>
                  </a:cubicBezTo>
                  <a:cubicBezTo>
                    <a:pt x="3434" y="872"/>
                    <a:pt x="3474" y="864"/>
                    <a:pt x="3521" y="889"/>
                  </a:cubicBezTo>
                  <a:cubicBezTo>
                    <a:pt x="3503" y="843"/>
                    <a:pt x="3481" y="807"/>
                    <a:pt x="3448" y="787"/>
                  </a:cubicBezTo>
                  <a:cubicBezTo>
                    <a:pt x="3415" y="767"/>
                    <a:pt x="3375" y="761"/>
                    <a:pt x="3334" y="747"/>
                  </a:cubicBezTo>
                  <a:cubicBezTo>
                    <a:pt x="3401" y="673"/>
                    <a:pt x="3439" y="585"/>
                    <a:pt x="3461" y="484"/>
                  </a:cubicBezTo>
                  <a:cubicBezTo>
                    <a:pt x="3452" y="486"/>
                    <a:pt x="3446" y="486"/>
                    <a:pt x="3443" y="489"/>
                  </a:cubicBezTo>
                  <a:cubicBezTo>
                    <a:pt x="3406" y="525"/>
                    <a:pt x="3357" y="535"/>
                    <a:pt x="3311" y="549"/>
                  </a:cubicBezTo>
                  <a:cubicBezTo>
                    <a:pt x="3273" y="562"/>
                    <a:pt x="3233" y="570"/>
                    <a:pt x="3194" y="580"/>
                  </a:cubicBezTo>
                  <a:cubicBezTo>
                    <a:pt x="3181" y="555"/>
                    <a:pt x="3166" y="527"/>
                    <a:pt x="3153" y="498"/>
                  </a:cubicBezTo>
                  <a:cubicBezTo>
                    <a:pt x="3139" y="469"/>
                    <a:pt x="3127" y="440"/>
                    <a:pt x="3114" y="409"/>
                  </a:cubicBezTo>
                  <a:cubicBezTo>
                    <a:pt x="3041" y="440"/>
                    <a:pt x="3022" y="512"/>
                    <a:pt x="3003" y="581"/>
                  </a:cubicBezTo>
                  <a:cubicBezTo>
                    <a:pt x="2983" y="652"/>
                    <a:pt x="2986" y="723"/>
                    <a:pt x="3041" y="782"/>
                  </a:cubicBezTo>
                  <a:cubicBezTo>
                    <a:pt x="3007" y="807"/>
                    <a:pt x="2974" y="830"/>
                    <a:pt x="2944" y="854"/>
                  </a:cubicBezTo>
                  <a:cubicBezTo>
                    <a:pt x="2914" y="879"/>
                    <a:pt x="2886" y="906"/>
                    <a:pt x="2852" y="937"/>
                  </a:cubicBezTo>
                  <a:cubicBezTo>
                    <a:pt x="2855" y="813"/>
                    <a:pt x="2820" y="709"/>
                    <a:pt x="2724" y="630"/>
                  </a:cubicBezTo>
                  <a:cubicBezTo>
                    <a:pt x="2694" y="646"/>
                    <a:pt x="2682" y="675"/>
                    <a:pt x="2666" y="701"/>
                  </a:cubicBezTo>
                  <a:cubicBezTo>
                    <a:pt x="2626" y="765"/>
                    <a:pt x="2621" y="838"/>
                    <a:pt x="2628" y="912"/>
                  </a:cubicBezTo>
                  <a:cubicBezTo>
                    <a:pt x="2635" y="995"/>
                    <a:pt x="2666" y="1072"/>
                    <a:pt x="2699" y="1151"/>
                  </a:cubicBezTo>
                  <a:cubicBezTo>
                    <a:pt x="2639" y="1249"/>
                    <a:pt x="2586" y="1354"/>
                    <a:pt x="2552" y="1467"/>
                  </a:cubicBezTo>
                  <a:cubicBezTo>
                    <a:pt x="2518" y="1578"/>
                    <a:pt x="2495" y="1693"/>
                    <a:pt x="2467" y="1810"/>
                  </a:cubicBezTo>
                  <a:cubicBezTo>
                    <a:pt x="2456" y="1782"/>
                    <a:pt x="2446" y="1755"/>
                    <a:pt x="2437" y="1729"/>
                  </a:cubicBezTo>
                  <a:cubicBezTo>
                    <a:pt x="2515" y="1569"/>
                    <a:pt x="2524" y="1412"/>
                    <a:pt x="2421" y="1256"/>
                  </a:cubicBezTo>
                  <a:cubicBezTo>
                    <a:pt x="2369" y="1290"/>
                    <a:pt x="2340" y="1335"/>
                    <a:pt x="2328" y="1389"/>
                  </a:cubicBezTo>
                  <a:cubicBezTo>
                    <a:pt x="2317" y="1440"/>
                    <a:pt x="2313" y="1493"/>
                    <a:pt x="2306" y="1549"/>
                  </a:cubicBezTo>
                  <a:cubicBezTo>
                    <a:pt x="2228" y="1465"/>
                    <a:pt x="2129" y="1417"/>
                    <a:pt x="2022" y="1375"/>
                  </a:cubicBezTo>
                  <a:cubicBezTo>
                    <a:pt x="2019" y="1358"/>
                    <a:pt x="2013" y="1338"/>
                    <a:pt x="2011" y="1318"/>
                  </a:cubicBezTo>
                  <a:cubicBezTo>
                    <a:pt x="1998" y="1229"/>
                    <a:pt x="1944" y="1171"/>
                    <a:pt x="1871" y="1129"/>
                  </a:cubicBezTo>
                  <a:cubicBezTo>
                    <a:pt x="1842" y="1112"/>
                    <a:pt x="1811" y="1099"/>
                    <a:pt x="1779" y="1090"/>
                  </a:cubicBezTo>
                  <a:cubicBezTo>
                    <a:pt x="1742" y="1079"/>
                    <a:pt x="1727" y="1096"/>
                    <a:pt x="1734" y="1135"/>
                  </a:cubicBezTo>
                  <a:cubicBezTo>
                    <a:pt x="1747" y="1201"/>
                    <a:pt x="1768" y="1264"/>
                    <a:pt x="1818" y="1314"/>
                  </a:cubicBezTo>
                  <a:cubicBezTo>
                    <a:pt x="1819" y="1314"/>
                    <a:pt x="1818" y="1316"/>
                    <a:pt x="1818" y="1318"/>
                  </a:cubicBezTo>
                  <a:cubicBezTo>
                    <a:pt x="1718" y="1318"/>
                    <a:pt x="1610" y="1344"/>
                    <a:pt x="1547" y="1384"/>
                  </a:cubicBezTo>
                  <a:cubicBezTo>
                    <a:pt x="1551" y="1407"/>
                    <a:pt x="1567" y="1421"/>
                    <a:pt x="1586" y="1434"/>
                  </a:cubicBezTo>
                  <a:cubicBezTo>
                    <a:pt x="1648" y="1473"/>
                    <a:pt x="1718" y="1477"/>
                    <a:pt x="1789" y="1476"/>
                  </a:cubicBezTo>
                  <a:cubicBezTo>
                    <a:pt x="1800" y="1475"/>
                    <a:pt x="1810" y="1475"/>
                    <a:pt x="1821" y="1475"/>
                  </a:cubicBezTo>
                  <a:cubicBezTo>
                    <a:pt x="1822" y="1475"/>
                    <a:pt x="1823" y="1476"/>
                    <a:pt x="1827" y="1480"/>
                  </a:cubicBezTo>
                  <a:cubicBezTo>
                    <a:pt x="1775" y="1551"/>
                    <a:pt x="1728" y="1626"/>
                    <a:pt x="1711" y="1717"/>
                  </a:cubicBezTo>
                  <a:cubicBezTo>
                    <a:pt x="1798" y="1727"/>
                    <a:pt x="1866" y="1691"/>
                    <a:pt x="1928" y="1641"/>
                  </a:cubicBezTo>
                  <a:cubicBezTo>
                    <a:pt x="1992" y="1590"/>
                    <a:pt x="2021" y="1520"/>
                    <a:pt x="2021" y="1431"/>
                  </a:cubicBezTo>
                  <a:cubicBezTo>
                    <a:pt x="2130" y="1478"/>
                    <a:pt x="2221" y="1538"/>
                    <a:pt x="2292" y="1632"/>
                  </a:cubicBezTo>
                  <a:cubicBezTo>
                    <a:pt x="2177" y="1615"/>
                    <a:pt x="2081" y="1643"/>
                    <a:pt x="2005" y="1727"/>
                  </a:cubicBezTo>
                  <a:cubicBezTo>
                    <a:pt x="2046" y="1827"/>
                    <a:pt x="2249" y="1878"/>
                    <a:pt x="2382" y="1783"/>
                  </a:cubicBezTo>
                  <a:cubicBezTo>
                    <a:pt x="2410" y="1858"/>
                    <a:pt x="2428" y="1933"/>
                    <a:pt x="2411" y="2012"/>
                  </a:cubicBezTo>
                  <a:cubicBezTo>
                    <a:pt x="2406" y="2036"/>
                    <a:pt x="2397" y="2059"/>
                    <a:pt x="2410" y="2084"/>
                  </a:cubicBezTo>
                  <a:cubicBezTo>
                    <a:pt x="2413" y="2091"/>
                    <a:pt x="2411" y="2103"/>
                    <a:pt x="2408" y="2112"/>
                  </a:cubicBezTo>
                  <a:cubicBezTo>
                    <a:pt x="2403" y="2128"/>
                    <a:pt x="2397" y="2145"/>
                    <a:pt x="2391" y="2161"/>
                  </a:cubicBezTo>
                  <a:cubicBezTo>
                    <a:pt x="2414" y="2161"/>
                    <a:pt x="2414" y="2161"/>
                    <a:pt x="2414" y="2161"/>
                  </a:cubicBezTo>
                  <a:cubicBezTo>
                    <a:pt x="2419" y="2148"/>
                    <a:pt x="2422" y="2134"/>
                    <a:pt x="2430" y="2124"/>
                  </a:cubicBezTo>
                  <a:cubicBezTo>
                    <a:pt x="2444" y="2104"/>
                    <a:pt x="2446" y="2086"/>
                    <a:pt x="2432" y="2065"/>
                  </a:cubicBezTo>
                  <a:cubicBezTo>
                    <a:pt x="2465" y="2036"/>
                    <a:pt x="2459" y="1999"/>
                    <a:pt x="2451" y="1963"/>
                  </a:cubicBezTo>
                  <a:cubicBezTo>
                    <a:pt x="2438" y="1900"/>
                    <a:pt x="2429" y="1836"/>
                    <a:pt x="2405" y="1776"/>
                  </a:cubicBezTo>
                  <a:cubicBezTo>
                    <a:pt x="2399" y="1761"/>
                    <a:pt x="2399" y="1749"/>
                    <a:pt x="2417" y="1745"/>
                  </a:cubicBezTo>
                  <a:cubicBezTo>
                    <a:pt x="2455" y="1806"/>
                    <a:pt x="2444" y="1878"/>
                    <a:pt x="2464" y="1943"/>
                  </a:cubicBezTo>
                  <a:cubicBezTo>
                    <a:pt x="2471" y="1935"/>
                    <a:pt x="2476" y="1928"/>
                    <a:pt x="2478" y="1919"/>
                  </a:cubicBezTo>
                  <a:cubicBezTo>
                    <a:pt x="2495" y="1825"/>
                    <a:pt x="2514" y="1730"/>
                    <a:pt x="2529" y="1635"/>
                  </a:cubicBezTo>
                  <a:cubicBezTo>
                    <a:pt x="2544" y="1544"/>
                    <a:pt x="2573" y="1456"/>
                    <a:pt x="2609" y="1371"/>
                  </a:cubicBezTo>
                  <a:cubicBezTo>
                    <a:pt x="2616" y="1354"/>
                    <a:pt x="2625" y="1339"/>
                    <a:pt x="2633" y="1323"/>
                  </a:cubicBezTo>
                  <a:cubicBezTo>
                    <a:pt x="2627" y="1360"/>
                    <a:pt x="2612" y="1393"/>
                    <a:pt x="2602" y="1428"/>
                  </a:cubicBezTo>
                  <a:cubicBezTo>
                    <a:pt x="2567" y="1546"/>
                    <a:pt x="2542" y="1666"/>
                    <a:pt x="2521" y="1787"/>
                  </a:cubicBezTo>
                  <a:cubicBezTo>
                    <a:pt x="2503" y="1886"/>
                    <a:pt x="2489" y="1986"/>
                    <a:pt x="2473" y="2085"/>
                  </a:cubicBezTo>
                  <a:cubicBezTo>
                    <a:pt x="2469" y="2111"/>
                    <a:pt x="2464" y="2136"/>
                    <a:pt x="2457" y="2161"/>
                  </a:cubicBezTo>
                  <a:cubicBezTo>
                    <a:pt x="2479" y="2161"/>
                    <a:pt x="2479" y="2161"/>
                    <a:pt x="2479" y="2161"/>
                  </a:cubicBezTo>
                  <a:cubicBezTo>
                    <a:pt x="2485" y="2135"/>
                    <a:pt x="2490" y="2109"/>
                    <a:pt x="2495" y="2083"/>
                  </a:cubicBezTo>
                  <a:cubicBezTo>
                    <a:pt x="2497" y="2069"/>
                    <a:pt x="2502" y="2057"/>
                    <a:pt x="2506" y="2040"/>
                  </a:cubicBezTo>
                  <a:cubicBezTo>
                    <a:pt x="2516" y="2045"/>
                    <a:pt x="2523" y="2048"/>
                    <a:pt x="2529" y="2053"/>
                  </a:cubicBezTo>
                  <a:cubicBezTo>
                    <a:pt x="2596" y="2101"/>
                    <a:pt x="2669" y="2097"/>
                    <a:pt x="2742" y="2076"/>
                  </a:cubicBezTo>
                  <a:cubicBezTo>
                    <a:pt x="2781" y="2064"/>
                    <a:pt x="2818" y="2040"/>
                    <a:pt x="2853" y="2017"/>
                  </a:cubicBezTo>
                  <a:cubicBezTo>
                    <a:pt x="2878" y="2001"/>
                    <a:pt x="2897" y="1976"/>
                    <a:pt x="2919" y="1955"/>
                  </a:cubicBezTo>
                  <a:cubicBezTo>
                    <a:pt x="2891" y="1911"/>
                    <a:pt x="2844" y="1908"/>
                    <a:pt x="2801" y="1890"/>
                  </a:cubicBezTo>
                  <a:cubicBezTo>
                    <a:pt x="2874" y="1816"/>
                    <a:pt x="2911" y="1727"/>
                    <a:pt x="2937" y="1628"/>
                  </a:cubicBezTo>
                  <a:cubicBezTo>
                    <a:pt x="2930" y="1625"/>
                    <a:pt x="2923" y="1620"/>
                    <a:pt x="2916" y="1619"/>
                  </a:cubicBezTo>
                  <a:cubicBezTo>
                    <a:pt x="2824" y="1615"/>
                    <a:pt x="2739" y="1631"/>
                    <a:pt x="2666" y="1696"/>
                  </a:cubicBezTo>
                  <a:cubicBezTo>
                    <a:pt x="2621" y="1738"/>
                    <a:pt x="2574" y="1777"/>
                    <a:pt x="2539" y="1829"/>
                  </a:cubicBezTo>
                  <a:cubicBezTo>
                    <a:pt x="2555" y="1709"/>
                    <a:pt x="2601" y="1607"/>
                    <a:pt x="2709" y="1543"/>
                  </a:cubicBezTo>
                  <a:cubicBezTo>
                    <a:pt x="2766" y="1509"/>
                    <a:pt x="2824" y="1477"/>
                    <a:pt x="2889" y="1463"/>
                  </a:cubicBezTo>
                  <a:cubicBezTo>
                    <a:pt x="2969" y="1446"/>
                    <a:pt x="3051" y="1432"/>
                    <a:pt x="3136" y="1452"/>
                  </a:cubicBezTo>
                  <a:cubicBezTo>
                    <a:pt x="3111" y="1572"/>
                    <a:pt x="3197" y="1725"/>
                    <a:pt x="3381" y="1761"/>
                  </a:cubicBezTo>
                  <a:cubicBezTo>
                    <a:pt x="3415" y="1727"/>
                    <a:pt x="3407" y="1686"/>
                    <a:pt x="3397" y="1646"/>
                  </a:cubicBezTo>
                  <a:cubicBezTo>
                    <a:pt x="3390" y="1622"/>
                    <a:pt x="3379" y="1600"/>
                    <a:pt x="3370" y="1577"/>
                  </a:cubicBezTo>
                  <a:cubicBezTo>
                    <a:pt x="3436" y="1565"/>
                    <a:pt x="3498" y="1553"/>
                    <a:pt x="3563" y="1540"/>
                  </a:cubicBezTo>
                  <a:cubicBezTo>
                    <a:pt x="3561" y="1528"/>
                    <a:pt x="3563" y="1518"/>
                    <a:pt x="3559" y="1512"/>
                  </a:cubicBezTo>
                  <a:close/>
                  <a:moveTo>
                    <a:pt x="3423" y="797"/>
                  </a:moveTo>
                  <a:cubicBezTo>
                    <a:pt x="3443" y="804"/>
                    <a:pt x="3462" y="816"/>
                    <a:pt x="3470" y="842"/>
                  </a:cubicBezTo>
                  <a:cubicBezTo>
                    <a:pt x="3424" y="857"/>
                    <a:pt x="3382" y="868"/>
                    <a:pt x="3343" y="885"/>
                  </a:cubicBezTo>
                  <a:cubicBezTo>
                    <a:pt x="3310" y="900"/>
                    <a:pt x="3275" y="903"/>
                    <a:pt x="3241" y="903"/>
                  </a:cubicBezTo>
                  <a:cubicBezTo>
                    <a:pt x="3213" y="904"/>
                    <a:pt x="3188" y="894"/>
                    <a:pt x="3169" y="868"/>
                  </a:cubicBezTo>
                  <a:cubicBezTo>
                    <a:pt x="3199" y="864"/>
                    <a:pt x="3226" y="861"/>
                    <a:pt x="3253" y="858"/>
                  </a:cubicBezTo>
                  <a:cubicBezTo>
                    <a:pt x="3232" y="851"/>
                    <a:pt x="3211" y="850"/>
                    <a:pt x="3191" y="847"/>
                  </a:cubicBezTo>
                  <a:cubicBezTo>
                    <a:pt x="3171" y="844"/>
                    <a:pt x="3149" y="843"/>
                    <a:pt x="3140" y="817"/>
                  </a:cubicBezTo>
                  <a:cubicBezTo>
                    <a:pt x="3169" y="815"/>
                    <a:pt x="3197" y="814"/>
                    <a:pt x="3224" y="811"/>
                  </a:cubicBezTo>
                  <a:cubicBezTo>
                    <a:pt x="3253" y="807"/>
                    <a:pt x="3275" y="781"/>
                    <a:pt x="3307" y="789"/>
                  </a:cubicBezTo>
                  <a:cubicBezTo>
                    <a:pt x="3348" y="763"/>
                    <a:pt x="3386" y="784"/>
                    <a:pt x="3423" y="797"/>
                  </a:cubicBezTo>
                  <a:close/>
                  <a:moveTo>
                    <a:pt x="3269" y="582"/>
                  </a:moveTo>
                  <a:cubicBezTo>
                    <a:pt x="3321" y="570"/>
                    <a:pt x="3373" y="561"/>
                    <a:pt x="3425" y="534"/>
                  </a:cubicBezTo>
                  <a:cubicBezTo>
                    <a:pt x="3415" y="564"/>
                    <a:pt x="3406" y="594"/>
                    <a:pt x="3392" y="623"/>
                  </a:cubicBezTo>
                  <a:cubicBezTo>
                    <a:pt x="3367" y="675"/>
                    <a:pt x="3335" y="722"/>
                    <a:pt x="3288" y="757"/>
                  </a:cubicBezTo>
                  <a:cubicBezTo>
                    <a:pt x="3233" y="798"/>
                    <a:pt x="3195" y="800"/>
                    <a:pt x="3145" y="762"/>
                  </a:cubicBezTo>
                  <a:cubicBezTo>
                    <a:pt x="3184" y="737"/>
                    <a:pt x="3227" y="718"/>
                    <a:pt x="3256" y="679"/>
                  </a:cubicBezTo>
                  <a:cubicBezTo>
                    <a:pt x="3214" y="697"/>
                    <a:pt x="3177" y="727"/>
                    <a:pt x="3130" y="734"/>
                  </a:cubicBezTo>
                  <a:cubicBezTo>
                    <a:pt x="3128" y="728"/>
                    <a:pt x="3126" y="725"/>
                    <a:pt x="3126" y="723"/>
                  </a:cubicBezTo>
                  <a:cubicBezTo>
                    <a:pt x="3126" y="720"/>
                    <a:pt x="3126" y="717"/>
                    <a:pt x="3126" y="715"/>
                  </a:cubicBezTo>
                  <a:cubicBezTo>
                    <a:pt x="3149" y="643"/>
                    <a:pt x="3196" y="598"/>
                    <a:pt x="3269" y="582"/>
                  </a:cubicBezTo>
                  <a:close/>
                  <a:moveTo>
                    <a:pt x="3017" y="647"/>
                  </a:moveTo>
                  <a:cubicBezTo>
                    <a:pt x="3020" y="579"/>
                    <a:pt x="3041" y="516"/>
                    <a:pt x="3079" y="459"/>
                  </a:cubicBezTo>
                  <a:cubicBezTo>
                    <a:pt x="3084" y="452"/>
                    <a:pt x="3093" y="447"/>
                    <a:pt x="3097" y="444"/>
                  </a:cubicBezTo>
                  <a:cubicBezTo>
                    <a:pt x="3114" y="474"/>
                    <a:pt x="3129" y="503"/>
                    <a:pt x="3146" y="531"/>
                  </a:cubicBezTo>
                  <a:cubicBezTo>
                    <a:pt x="3161" y="555"/>
                    <a:pt x="3170" y="581"/>
                    <a:pt x="3166" y="605"/>
                  </a:cubicBezTo>
                  <a:cubicBezTo>
                    <a:pt x="3144" y="628"/>
                    <a:pt x="3125" y="648"/>
                    <a:pt x="3103" y="671"/>
                  </a:cubicBezTo>
                  <a:cubicBezTo>
                    <a:pt x="3099" y="640"/>
                    <a:pt x="3095" y="613"/>
                    <a:pt x="3091" y="586"/>
                  </a:cubicBezTo>
                  <a:cubicBezTo>
                    <a:pt x="3081" y="628"/>
                    <a:pt x="3090" y="672"/>
                    <a:pt x="3063" y="709"/>
                  </a:cubicBezTo>
                  <a:cubicBezTo>
                    <a:pt x="3027" y="695"/>
                    <a:pt x="3015" y="680"/>
                    <a:pt x="3017" y="647"/>
                  </a:cubicBezTo>
                  <a:close/>
                  <a:moveTo>
                    <a:pt x="3008" y="836"/>
                  </a:moveTo>
                  <a:cubicBezTo>
                    <a:pt x="2931" y="931"/>
                    <a:pt x="2890" y="969"/>
                    <a:pt x="2854" y="980"/>
                  </a:cubicBezTo>
                  <a:cubicBezTo>
                    <a:pt x="2896" y="917"/>
                    <a:pt x="2948" y="873"/>
                    <a:pt x="3008" y="836"/>
                  </a:cubicBezTo>
                  <a:close/>
                  <a:moveTo>
                    <a:pt x="2903" y="994"/>
                  </a:moveTo>
                  <a:cubicBezTo>
                    <a:pt x="2923" y="990"/>
                    <a:pt x="2943" y="986"/>
                    <a:pt x="2962" y="988"/>
                  </a:cubicBezTo>
                  <a:cubicBezTo>
                    <a:pt x="3008" y="993"/>
                    <a:pt x="3052" y="1005"/>
                    <a:pt x="3086" y="1041"/>
                  </a:cubicBezTo>
                  <a:cubicBezTo>
                    <a:pt x="3040" y="1135"/>
                    <a:pt x="2858" y="1187"/>
                    <a:pt x="2806" y="1123"/>
                  </a:cubicBezTo>
                  <a:cubicBezTo>
                    <a:pt x="2849" y="1079"/>
                    <a:pt x="2910" y="1074"/>
                    <a:pt x="2969" y="1051"/>
                  </a:cubicBezTo>
                  <a:cubicBezTo>
                    <a:pt x="2909" y="1043"/>
                    <a:pt x="2862" y="1071"/>
                    <a:pt x="2810" y="1085"/>
                  </a:cubicBezTo>
                  <a:cubicBezTo>
                    <a:pt x="2822" y="1029"/>
                    <a:pt x="2856" y="1003"/>
                    <a:pt x="2903" y="994"/>
                  </a:cubicBezTo>
                  <a:close/>
                  <a:moveTo>
                    <a:pt x="2653" y="927"/>
                  </a:moveTo>
                  <a:cubicBezTo>
                    <a:pt x="2630" y="829"/>
                    <a:pt x="2654" y="739"/>
                    <a:pt x="2722" y="660"/>
                  </a:cubicBezTo>
                  <a:cubicBezTo>
                    <a:pt x="2818" y="733"/>
                    <a:pt x="2852" y="877"/>
                    <a:pt x="2819" y="981"/>
                  </a:cubicBezTo>
                  <a:cubicBezTo>
                    <a:pt x="2811" y="1006"/>
                    <a:pt x="2796" y="1030"/>
                    <a:pt x="2765" y="1044"/>
                  </a:cubicBezTo>
                  <a:cubicBezTo>
                    <a:pt x="2758" y="995"/>
                    <a:pt x="2751" y="950"/>
                    <a:pt x="2744" y="904"/>
                  </a:cubicBezTo>
                  <a:cubicBezTo>
                    <a:pt x="2741" y="905"/>
                    <a:pt x="2738" y="905"/>
                    <a:pt x="2735" y="905"/>
                  </a:cubicBezTo>
                  <a:cubicBezTo>
                    <a:pt x="2736" y="951"/>
                    <a:pt x="2736" y="998"/>
                    <a:pt x="2736" y="1045"/>
                  </a:cubicBezTo>
                  <a:cubicBezTo>
                    <a:pt x="2701" y="1037"/>
                    <a:pt x="2671" y="1002"/>
                    <a:pt x="2653" y="927"/>
                  </a:cubicBezTo>
                  <a:close/>
                  <a:moveTo>
                    <a:pt x="1757" y="1111"/>
                  </a:moveTo>
                  <a:cubicBezTo>
                    <a:pt x="1842" y="1110"/>
                    <a:pt x="1959" y="1221"/>
                    <a:pt x="1959" y="1300"/>
                  </a:cubicBezTo>
                  <a:cubicBezTo>
                    <a:pt x="1925" y="1266"/>
                    <a:pt x="1889" y="1231"/>
                    <a:pt x="1853" y="1196"/>
                  </a:cubicBezTo>
                  <a:cubicBezTo>
                    <a:pt x="1851" y="1197"/>
                    <a:pt x="1849" y="1199"/>
                    <a:pt x="1847" y="1201"/>
                  </a:cubicBezTo>
                  <a:cubicBezTo>
                    <a:pt x="1877" y="1248"/>
                    <a:pt x="1928" y="1279"/>
                    <a:pt x="1947" y="1335"/>
                  </a:cubicBezTo>
                  <a:cubicBezTo>
                    <a:pt x="1817" y="1329"/>
                    <a:pt x="1758" y="1226"/>
                    <a:pt x="1757" y="1111"/>
                  </a:cubicBezTo>
                  <a:close/>
                  <a:moveTo>
                    <a:pt x="1726" y="1455"/>
                  </a:moveTo>
                  <a:cubicBezTo>
                    <a:pt x="1671" y="1452"/>
                    <a:pt x="1615" y="1441"/>
                    <a:pt x="1573" y="1394"/>
                  </a:cubicBezTo>
                  <a:cubicBezTo>
                    <a:pt x="1668" y="1346"/>
                    <a:pt x="1764" y="1333"/>
                    <a:pt x="1865" y="1346"/>
                  </a:cubicBezTo>
                  <a:cubicBezTo>
                    <a:pt x="1883" y="1348"/>
                    <a:pt x="1889" y="1361"/>
                    <a:pt x="1894" y="1378"/>
                  </a:cubicBezTo>
                  <a:cubicBezTo>
                    <a:pt x="1835" y="1382"/>
                    <a:pt x="1780" y="1386"/>
                    <a:pt x="1724" y="1389"/>
                  </a:cubicBezTo>
                  <a:cubicBezTo>
                    <a:pt x="1724" y="1392"/>
                    <a:pt x="1724" y="1394"/>
                    <a:pt x="1724" y="1397"/>
                  </a:cubicBezTo>
                  <a:cubicBezTo>
                    <a:pt x="1779" y="1400"/>
                    <a:pt x="1834" y="1403"/>
                    <a:pt x="1898" y="1407"/>
                  </a:cubicBezTo>
                  <a:cubicBezTo>
                    <a:pt x="1842" y="1456"/>
                    <a:pt x="1783" y="1458"/>
                    <a:pt x="1726" y="1455"/>
                  </a:cubicBezTo>
                  <a:close/>
                  <a:moveTo>
                    <a:pt x="1968" y="1560"/>
                  </a:moveTo>
                  <a:cubicBezTo>
                    <a:pt x="1916" y="1644"/>
                    <a:pt x="1838" y="1685"/>
                    <a:pt x="1741" y="1700"/>
                  </a:cubicBezTo>
                  <a:cubicBezTo>
                    <a:pt x="1751" y="1630"/>
                    <a:pt x="1804" y="1525"/>
                    <a:pt x="1855" y="1487"/>
                  </a:cubicBezTo>
                  <a:cubicBezTo>
                    <a:pt x="1880" y="1468"/>
                    <a:pt x="1908" y="1440"/>
                    <a:pt x="1951" y="1458"/>
                  </a:cubicBezTo>
                  <a:cubicBezTo>
                    <a:pt x="1934" y="1499"/>
                    <a:pt x="1900" y="1526"/>
                    <a:pt x="1881" y="1562"/>
                  </a:cubicBezTo>
                  <a:cubicBezTo>
                    <a:pt x="1922" y="1546"/>
                    <a:pt x="1940" y="1505"/>
                    <a:pt x="1973" y="1478"/>
                  </a:cubicBezTo>
                  <a:cubicBezTo>
                    <a:pt x="1983" y="1507"/>
                    <a:pt x="1983" y="1535"/>
                    <a:pt x="1968" y="1560"/>
                  </a:cubicBezTo>
                  <a:close/>
                  <a:moveTo>
                    <a:pt x="2205" y="1513"/>
                  </a:moveTo>
                  <a:cubicBezTo>
                    <a:pt x="2162" y="1479"/>
                    <a:pt x="2114" y="1453"/>
                    <a:pt x="2062" y="1420"/>
                  </a:cubicBezTo>
                  <a:cubicBezTo>
                    <a:pt x="2161" y="1446"/>
                    <a:pt x="2313" y="1557"/>
                    <a:pt x="2325" y="1625"/>
                  </a:cubicBezTo>
                  <a:cubicBezTo>
                    <a:pt x="2286" y="1588"/>
                    <a:pt x="2248" y="1547"/>
                    <a:pt x="2205" y="1513"/>
                  </a:cubicBezTo>
                  <a:close/>
                  <a:moveTo>
                    <a:pt x="2322" y="1740"/>
                  </a:moveTo>
                  <a:cubicBezTo>
                    <a:pt x="2291" y="1787"/>
                    <a:pt x="2255" y="1810"/>
                    <a:pt x="2208" y="1812"/>
                  </a:cubicBezTo>
                  <a:cubicBezTo>
                    <a:pt x="2136" y="1815"/>
                    <a:pt x="2080" y="1778"/>
                    <a:pt x="2026" y="1735"/>
                  </a:cubicBezTo>
                  <a:cubicBezTo>
                    <a:pt x="2100" y="1657"/>
                    <a:pt x="2240" y="1624"/>
                    <a:pt x="2304" y="1669"/>
                  </a:cubicBezTo>
                  <a:cubicBezTo>
                    <a:pt x="2311" y="1682"/>
                    <a:pt x="2318" y="1696"/>
                    <a:pt x="2326" y="1711"/>
                  </a:cubicBezTo>
                  <a:cubicBezTo>
                    <a:pt x="2273" y="1732"/>
                    <a:pt x="2220" y="1726"/>
                    <a:pt x="2164" y="1734"/>
                  </a:cubicBezTo>
                  <a:cubicBezTo>
                    <a:pt x="2208" y="1750"/>
                    <a:pt x="2261" y="1752"/>
                    <a:pt x="2322" y="1740"/>
                  </a:cubicBezTo>
                  <a:close/>
                  <a:moveTo>
                    <a:pt x="2419" y="1625"/>
                  </a:moveTo>
                  <a:cubicBezTo>
                    <a:pt x="2415" y="1564"/>
                    <a:pt x="2411" y="1504"/>
                    <a:pt x="2407" y="1444"/>
                  </a:cubicBezTo>
                  <a:cubicBezTo>
                    <a:pt x="2387" y="1509"/>
                    <a:pt x="2408" y="1577"/>
                    <a:pt x="2386" y="1647"/>
                  </a:cubicBezTo>
                  <a:cubicBezTo>
                    <a:pt x="2299" y="1561"/>
                    <a:pt x="2325" y="1355"/>
                    <a:pt x="2413" y="1285"/>
                  </a:cubicBezTo>
                  <a:cubicBezTo>
                    <a:pt x="2417" y="1290"/>
                    <a:pt x="2422" y="1295"/>
                    <a:pt x="2426" y="1301"/>
                  </a:cubicBezTo>
                  <a:cubicBezTo>
                    <a:pt x="2432" y="1310"/>
                    <a:pt x="2437" y="1320"/>
                    <a:pt x="2442" y="1330"/>
                  </a:cubicBezTo>
                  <a:cubicBezTo>
                    <a:pt x="2483" y="1417"/>
                    <a:pt x="2481" y="1506"/>
                    <a:pt x="2450" y="1595"/>
                  </a:cubicBezTo>
                  <a:cubicBezTo>
                    <a:pt x="2446" y="1607"/>
                    <a:pt x="2435" y="1617"/>
                    <a:pt x="2426" y="1629"/>
                  </a:cubicBezTo>
                  <a:cubicBezTo>
                    <a:pt x="2424" y="1627"/>
                    <a:pt x="2422" y="1626"/>
                    <a:pt x="2419" y="1625"/>
                  </a:cubicBezTo>
                  <a:close/>
                  <a:moveTo>
                    <a:pt x="2889" y="1952"/>
                  </a:moveTo>
                  <a:cubicBezTo>
                    <a:pt x="2863" y="1991"/>
                    <a:pt x="2825" y="2018"/>
                    <a:pt x="2769" y="2043"/>
                  </a:cubicBezTo>
                  <a:cubicBezTo>
                    <a:pt x="2733" y="2058"/>
                    <a:pt x="2697" y="2072"/>
                    <a:pt x="2656" y="2066"/>
                  </a:cubicBezTo>
                  <a:cubicBezTo>
                    <a:pt x="2624" y="2062"/>
                    <a:pt x="2611" y="2052"/>
                    <a:pt x="2597" y="2024"/>
                  </a:cubicBezTo>
                  <a:cubicBezTo>
                    <a:pt x="2651" y="1999"/>
                    <a:pt x="2719" y="2019"/>
                    <a:pt x="2775" y="1970"/>
                  </a:cubicBezTo>
                  <a:cubicBezTo>
                    <a:pt x="2749" y="1975"/>
                    <a:pt x="2732" y="1979"/>
                    <a:pt x="2712" y="1982"/>
                  </a:cubicBezTo>
                  <a:cubicBezTo>
                    <a:pt x="2764" y="1909"/>
                    <a:pt x="2818" y="1900"/>
                    <a:pt x="2889" y="1952"/>
                  </a:cubicBezTo>
                  <a:close/>
                  <a:moveTo>
                    <a:pt x="2564" y="1898"/>
                  </a:moveTo>
                  <a:cubicBezTo>
                    <a:pt x="2569" y="1845"/>
                    <a:pt x="2586" y="1798"/>
                    <a:pt x="2625" y="1760"/>
                  </a:cubicBezTo>
                  <a:cubicBezTo>
                    <a:pt x="2641" y="1743"/>
                    <a:pt x="2661" y="1729"/>
                    <a:pt x="2678" y="1712"/>
                  </a:cubicBezTo>
                  <a:cubicBezTo>
                    <a:pt x="2743" y="1650"/>
                    <a:pt x="2824" y="1638"/>
                    <a:pt x="2913" y="1638"/>
                  </a:cubicBezTo>
                  <a:cubicBezTo>
                    <a:pt x="2904" y="1670"/>
                    <a:pt x="2897" y="1700"/>
                    <a:pt x="2885" y="1728"/>
                  </a:cubicBezTo>
                  <a:cubicBezTo>
                    <a:pt x="2844" y="1831"/>
                    <a:pt x="2770" y="1906"/>
                    <a:pt x="2672" y="1955"/>
                  </a:cubicBezTo>
                  <a:cubicBezTo>
                    <a:pt x="2649" y="1967"/>
                    <a:pt x="2621" y="1967"/>
                    <a:pt x="2596" y="1944"/>
                  </a:cubicBezTo>
                  <a:cubicBezTo>
                    <a:pt x="2637" y="1887"/>
                    <a:pt x="2677" y="1830"/>
                    <a:pt x="2737" y="1776"/>
                  </a:cubicBezTo>
                  <a:cubicBezTo>
                    <a:pt x="2719" y="1784"/>
                    <a:pt x="2708" y="1785"/>
                    <a:pt x="2702" y="1791"/>
                  </a:cubicBezTo>
                  <a:cubicBezTo>
                    <a:pt x="2658" y="1834"/>
                    <a:pt x="2616" y="1877"/>
                    <a:pt x="2569" y="1924"/>
                  </a:cubicBezTo>
                  <a:cubicBezTo>
                    <a:pt x="2567" y="1914"/>
                    <a:pt x="2564" y="1906"/>
                    <a:pt x="2564" y="1898"/>
                  </a:cubicBezTo>
                  <a:close/>
                  <a:moveTo>
                    <a:pt x="2715" y="1511"/>
                  </a:moveTo>
                  <a:cubicBezTo>
                    <a:pt x="2755" y="1476"/>
                    <a:pt x="2822" y="1447"/>
                    <a:pt x="2868" y="1443"/>
                  </a:cubicBezTo>
                  <a:cubicBezTo>
                    <a:pt x="2814" y="1467"/>
                    <a:pt x="2765" y="1489"/>
                    <a:pt x="2715" y="1511"/>
                  </a:cubicBezTo>
                  <a:close/>
                  <a:moveTo>
                    <a:pt x="3071" y="1377"/>
                  </a:moveTo>
                  <a:cubicBezTo>
                    <a:pt x="3096" y="1332"/>
                    <a:pt x="3148" y="1310"/>
                    <a:pt x="3162" y="1261"/>
                  </a:cubicBezTo>
                  <a:cubicBezTo>
                    <a:pt x="3129" y="1288"/>
                    <a:pt x="3095" y="1315"/>
                    <a:pt x="3057" y="1345"/>
                  </a:cubicBezTo>
                  <a:cubicBezTo>
                    <a:pt x="3049" y="1311"/>
                    <a:pt x="3058" y="1290"/>
                    <a:pt x="3072" y="1270"/>
                  </a:cubicBezTo>
                  <a:cubicBezTo>
                    <a:pt x="3103" y="1230"/>
                    <a:pt x="3143" y="1204"/>
                    <a:pt x="3189" y="1184"/>
                  </a:cubicBezTo>
                  <a:cubicBezTo>
                    <a:pt x="3222" y="1169"/>
                    <a:pt x="3256" y="1159"/>
                    <a:pt x="3297" y="1166"/>
                  </a:cubicBezTo>
                  <a:cubicBezTo>
                    <a:pt x="3287" y="1196"/>
                    <a:pt x="3280" y="1224"/>
                    <a:pt x="3269" y="1250"/>
                  </a:cubicBezTo>
                  <a:cubicBezTo>
                    <a:pt x="3248" y="1302"/>
                    <a:pt x="3212" y="1343"/>
                    <a:pt x="3164" y="1372"/>
                  </a:cubicBezTo>
                  <a:cubicBezTo>
                    <a:pt x="3136" y="1388"/>
                    <a:pt x="3106" y="1397"/>
                    <a:pt x="3071" y="1377"/>
                  </a:cubicBezTo>
                  <a:close/>
                  <a:moveTo>
                    <a:pt x="3378" y="1738"/>
                  </a:moveTo>
                  <a:cubicBezTo>
                    <a:pt x="3301" y="1724"/>
                    <a:pt x="3241" y="1688"/>
                    <a:pt x="3197" y="1628"/>
                  </a:cubicBezTo>
                  <a:cubicBezTo>
                    <a:pt x="3176" y="1599"/>
                    <a:pt x="3160" y="1566"/>
                    <a:pt x="3174" y="1524"/>
                  </a:cubicBezTo>
                  <a:cubicBezTo>
                    <a:pt x="3219" y="1563"/>
                    <a:pt x="3251" y="1612"/>
                    <a:pt x="3305" y="1636"/>
                  </a:cubicBezTo>
                  <a:cubicBezTo>
                    <a:pt x="3280" y="1605"/>
                    <a:pt x="3255" y="1574"/>
                    <a:pt x="3225" y="1537"/>
                  </a:cubicBezTo>
                  <a:cubicBezTo>
                    <a:pt x="3266" y="1551"/>
                    <a:pt x="3300" y="1562"/>
                    <a:pt x="3334" y="1574"/>
                  </a:cubicBezTo>
                  <a:cubicBezTo>
                    <a:pt x="3337" y="1575"/>
                    <a:pt x="3340" y="1580"/>
                    <a:pt x="3342" y="1583"/>
                  </a:cubicBezTo>
                  <a:cubicBezTo>
                    <a:pt x="3372" y="1628"/>
                    <a:pt x="3391" y="1677"/>
                    <a:pt x="3378" y="1738"/>
                  </a:cubicBezTo>
                  <a:close/>
                  <a:moveTo>
                    <a:pt x="3366" y="1550"/>
                  </a:moveTo>
                  <a:cubicBezTo>
                    <a:pt x="3309" y="1547"/>
                    <a:pt x="3259" y="1533"/>
                    <a:pt x="3229" y="1472"/>
                  </a:cubicBezTo>
                  <a:cubicBezTo>
                    <a:pt x="3249" y="1469"/>
                    <a:pt x="3264" y="1466"/>
                    <a:pt x="3279" y="1465"/>
                  </a:cubicBezTo>
                  <a:cubicBezTo>
                    <a:pt x="3294" y="1465"/>
                    <a:pt x="3309" y="1469"/>
                    <a:pt x="3325" y="1471"/>
                  </a:cubicBezTo>
                  <a:cubicBezTo>
                    <a:pt x="3338" y="1472"/>
                    <a:pt x="3352" y="1473"/>
                    <a:pt x="3365" y="1475"/>
                  </a:cubicBezTo>
                  <a:cubicBezTo>
                    <a:pt x="3323" y="1444"/>
                    <a:pt x="3275" y="1442"/>
                    <a:pt x="3225" y="1442"/>
                  </a:cubicBezTo>
                  <a:cubicBezTo>
                    <a:pt x="3240" y="1410"/>
                    <a:pt x="3265" y="1402"/>
                    <a:pt x="3291" y="1399"/>
                  </a:cubicBezTo>
                  <a:cubicBezTo>
                    <a:pt x="3351" y="1393"/>
                    <a:pt x="3408" y="1395"/>
                    <a:pt x="3457" y="1438"/>
                  </a:cubicBezTo>
                  <a:cubicBezTo>
                    <a:pt x="3485" y="1462"/>
                    <a:pt x="3518" y="1481"/>
                    <a:pt x="3541" y="1523"/>
                  </a:cubicBezTo>
                  <a:cubicBezTo>
                    <a:pt x="3479" y="1528"/>
                    <a:pt x="3426" y="1554"/>
                    <a:pt x="3366" y="1550"/>
                  </a:cubicBezTo>
                  <a:close/>
                  <a:moveTo>
                    <a:pt x="18" y="867"/>
                  </a:moveTo>
                  <a:cubicBezTo>
                    <a:pt x="12" y="863"/>
                    <a:pt x="6" y="858"/>
                    <a:pt x="0" y="854"/>
                  </a:cubicBezTo>
                  <a:cubicBezTo>
                    <a:pt x="0" y="878"/>
                    <a:pt x="0" y="878"/>
                    <a:pt x="0" y="878"/>
                  </a:cubicBezTo>
                  <a:cubicBezTo>
                    <a:pt x="15" y="891"/>
                    <a:pt x="29" y="905"/>
                    <a:pt x="42" y="921"/>
                  </a:cubicBezTo>
                  <a:cubicBezTo>
                    <a:pt x="59" y="944"/>
                    <a:pt x="73" y="970"/>
                    <a:pt x="90" y="996"/>
                  </a:cubicBezTo>
                  <a:cubicBezTo>
                    <a:pt x="59" y="1011"/>
                    <a:pt x="29" y="1012"/>
                    <a:pt x="0" y="1009"/>
                  </a:cubicBezTo>
                  <a:cubicBezTo>
                    <a:pt x="0" y="1031"/>
                    <a:pt x="0" y="1031"/>
                    <a:pt x="0" y="1031"/>
                  </a:cubicBezTo>
                  <a:cubicBezTo>
                    <a:pt x="38" y="1033"/>
                    <a:pt x="77" y="1028"/>
                    <a:pt x="117" y="1012"/>
                  </a:cubicBezTo>
                  <a:cubicBezTo>
                    <a:pt x="93" y="956"/>
                    <a:pt x="66" y="905"/>
                    <a:pt x="18" y="867"/>
                  </a:cubicBezTo>
                  <a:close/>
                  <a:moveTo>
                    <a:pt x="55" y="580"/>
                  </a:moveTo>
                  <a:cubicBezTo>
                    <a:pt x="58" y="556"/>
                    <a:pt x="63" y="531"/>
                    <a:pt x="63" y="506"/>
                  </a:cubicBezTo>
                  <a:cubicBezTo>
                    <a:pt x="63" y="465"/>
                    <a:pt x="60" y="423"/>
                    <a:pt x="19" y="399"/>
                  </a:cubicBezTo>
                  <a:cubicBezTo>
                    <a:pt x="12" y="402"/>
                    <a:pt x="6" y="406"/>
                    <a:pt x="0" y="409"/>
                  </a:cubicBezTo>
                  <a:cubicBezTo>
                    <a:pt x="0" y="434"/>
                    <a:pt x="0" y="434"/>
                    <a:pt x="0" y="434"/>
                  </a:cubicBezTo>
                  <a:cubicBezTo>
                    <a:pt x="7" y="430"/>
                    <a:pt x="14" y="426"/>
                    <a:pt x="22" y="422"/>
                  </a:cubicBezTo>
                  <a:cubicBezTo>
                    <a:pt x="50" y="478"/>
                    <a:pt x="45" y="530"/>
                    <a:pt x="27" y="581"/>
                  </a:cubicBezTo>
                  <a:cubicBezTo>
                    <a:pt x="26" y="585"/>
                    <a:pt x="24" y="590"/>
                    <a:pt x="21" y="592"/>
                  </a:cubicBezTo>
                  <a:cubicBezTo>
                    <a:pt x="14" y="597"/>
                    <a:pt x="7" y="602"/>
                    <a:pt x="0" y="607"/>
                  </a:cubicBezTo>
                  <a:cubicBezTo>
                    <a:pt x="0" y="634"/>
                    <a:pt x="0" y="634"/>
                    <a:pt x="0" y="634"/>
                  </a:cubicBezTo>
                  <a:cubicBezTo>
                    <a:pt x="17" y="622"/>
                    <a:pt x="37" y="614"/>
                    <a:pt x="59" y="607"/>
                  </a:cubicBezTo>
                  <a:cubicBezTo>
                    <a:pt x="116" y="588"/>
                    <a:pt x="173" y="599"/>
                    <a:pt x="234" y="589"/>
                  </a:cubicBezTo>
                  <a:cubicBezTo>
                    <a:pt x="223" y="635"/>
                    <a:pt x="196" y="662"/>
                    <a:pt x="175" y="692"/>
                  </a:cubicBezTo>
                  <a:cubicBezTo>
                    <a:pt x="139" y="746"/>
                    <a:pt x="84" y="763"/>
                    <a:pt x="25" y="772"/>
                  </a:cubicBezTo>
                  <a:cubicBezTo>
                    <a:pt x="16" y="773"/>
                    <a:pt x="8" y="774"/>
                    <a:pt x="0" y="774"/>
                  </a:cubicBezTo>
                  <a:cubicBezTo>
                    <a:pt x="0" y="796"/>
                    <a:pt x="0" y="796"/>
                    <a:pt x="0" y="796"/>
                  </a:cubicBezTo>
                  <a:cubicBezTo>
                    <a:pt x="8" y="795"/>
                    <a:pt x="17" y="794"/>
                    <a:pt x="26" y="792"/>
                  </a:cubicBezTo>
                  <a:cubicBezTo>
                    <a:pt x="71" y="783"/>
                    <a:pt x="119" y="776"/>
                    <a:pt x="155" y="746"/>
                  </a:cubicBezTo>
                  <a:cubicBezTo>
                    <a:pt x="202" y="706"/>
                    <a:pt x="237" y="655"/>
                    <a:pt x="255" y="594"/>
                  </a:cubicBezTo>
                  <a:cubicBezTo>
                    <a:pt x="257" y="587"/>
                    <a:pt x="253" y="579"/>
                    <a:pt x="251" y="566"/>
                  </a:cubicBezTo>
                  <a:cubicBezTo>
                    <a:pt x="186" y="571"/>
                    <a:pt x="122" y="575"/>
                    <a:pt x="55" y="580"/>
                  </a:cubicBezTo>
                  <a:close/>
                  <a:moveTo>
                    <a:pt x="3740" y="24"/>
                  </a:moveTo>
                  <a:cubicBezTo>
                    <a:pt x="3734" y="17"/>
                    <a:pt x="3730" y="9"/>
                    <a:pt x="3724" y="0"/>
                  </a:cubicBezTo>
                  <a:cubicBezTo>
                    <a:pt x="3693" y="0"/>
                    <a:pt x="3693" y="0"/>
                    <a:pt x="3693" y="0"/>
                  </a:cubicBezTo>
                  <a:cubicBezTo>
                    <a:pt x="3705" y="14"/>
                    <a:pt x="3716" y="28"/>
                    <a:pt x="3728" y="42"/>
                  </a:cubicBezTo>
                  <a:cubicBezTo>
                    <a:pt x="3773" y="97"/>
                    <a:pt x="3810" y="157"/>
                    <a:pt x="3840" y="221"/>
                  </a:cubicBezTo>
                  <a:cubicBezTo>
                    <a:pt x="3840" y="174"/>
                    <a:pt x="3840" y="174"/>
                    <a:pt x="3840" y="174"/>
                  </a:cubicBezTo>
                  <a:cubicBezTo>
                    <a:pt x="3812" y="122"/>
                    <a:pt x="3779" y="72"/>
                    <a:pt x="3740" y="24"/>
                  </a:cubicBezTo>
                  <a:close/>
                </a:path>
              </a:pathLst>
            </a:custGeom>
            <a:solidFill>
              <a:schemeClr val="accent3"/>
            </a:solidFill>
            <a:ln>
              <a:noFill/>
            </a:ln>
          </p:spPr>
        </p:sp>
        <p:sp>
          <p:nvSpPr>
            <p:cNvPr id="14" name="Freeform 9">
              <a:extLst>
                <a:ext uri="{FF2B5EF4-FFF2-40B4-BE49-F238E27FC236}">
                  <a16:creationId xmlns:a16="http://schemas.microsoft.com/office/drawing/2014/main" id="{F273FCD6-B5A2-41B4-AE7D-30025C8398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0" y="-2313"/>
              <a:ext cx="12191768" cy="6864081"/>
            </a:xfrm>
            <a:custGeom>
              <a:avLst/>
              <a:gdLst/>
              <a:ahLst/>
              <a:cxnLst/>
              <a:rect l="0" t="0" r="r" b="b"/>
              <a:pathLst>
                <a:path w="3840" h="2161">
                  <a:moveTo>
                    <a:pt x="3767" y="2161"/>
                  </a:moveTo>
                  <a:cubicBezTo>
                    <a:pt x="3792" y="2161"/>
                    <a:pt x="3792" y="2161"/>
                    <a:pt x="3792" y="2161"/>
                  </a:cubicBezTo>
                  <a:cubicBezTo>
                    <a:pt x="3801" y="2150"/>
                    <a:pt x="3810" y="2139"/>
                    <a:pt x="3819" y="2129"/>
                  </a:cubicBezTo>
                  <a:cubicBezTo>
                    <a:pt x="3826" y="2122"/>
                    <a:pt x="3833" y="2116"/>
                    <a:pt x="3840" y="2109"/>
                  </a:cubicBezTo>
                  <a:cubicBezTo>
                    <a:pt x="3840" y="2086"/>
                    <a:pt x="3840" y="2086"/>
                    <a:pt x="3840" y="2086"/>
                  </a:cubicBezTo>
                  <a:cubicBezTo>
                    <a:pt x="3813" y="2108"/>
                    <a:pt x="3789" y="2134"/>
                    <a:pt x="3767" y="2161"/>
                  </a:cubicBezTo>
                  <a:close/>
                  <a:moveTo>
                    <a:pt x="2102" y="2102"/>
                  </a:moveTo>
                  <a:cubicBezTo>
                    <a:pt x="2066" y="2113"/>
                    <a:pt x="2034" y="2138"/>
                    <a:pt x="1997" y="2160"/>
                  </a:cubicBezTo>
                  <a:cubicBezTo>
                    <a:pt x="1986" y="2061"/>
                    <a:pt x="1945" y="1974"/>
                    <a:pt x="1884" y="1890"/>
                  </a:cubicBezTo>
                  <a:cubicBezTo>
                    <a:pt x="1880" y="1898"/>
                    <a:pt x="1875" y="1903"/>
                    <a:pt x="1876" y="1907"/>
                  </a:cubicBezTo>
                  <a:cubicBezTo>
                    <a:pt x="1878" y="1959"/>
                    <a:pt x="1853" y="2002"/>
                    <a:pt x="1834" y="2046"/>
                  </a:cubicBezTo>
                  <a:cubicBezTo>
                    <a:pt x="1817" y="2083"/>
                    <a:pt x="1797" y="2118"/>
                    <a:pt x="1779" y="2154"/>
                  </a:cubicBezTo>
                  <a:cubicBezTo>
                    <a:pt x="1751" y="2147"/>
                    <a:pt x="1721" y="2139"/>
                    <a:pt x="1690" y="2130"/>
                  </a:cubicBezTo>
                  <a:cubicBezTo>
                    <a:pt x="1660" y="2122"/>
                    <a:pt x="1630" y="2111"/>
                    <a:pt x="1598" y="2101"/>
                  </a:cubicBezTo>
                  <a:cubicBezTo>
                    <a:pt x="1591" y="2122"/>
                    <a:pt x="1589" y="2141"/>
                    <a:pt x="1591" y="2161"/>
                  </a:cubicBezTo>
                  <a:cubicBezTo>
                    <a:pt x="1612" y="2161"/>
                    <a:pt x="1612" y="2161"/>
                    <a:pt x="1612" y="2161"/>
                  </a:cubicBezTo>
                  <a:cubicBezTo>
                    <a:pt x="1612" y="2160"/>
                    <a:pt x="1612" y="2160"/>
                    <a:pt x="1612" y="2160"/>
                  </a:cubicBezTo>
                  <a:cubicBezTo>
                    <a:pt x="1610" y="2151"/>
                    <a:pt x="1612" y="2142"/>
                    <a:pt x="1612" y="2136"/>
                  </a:cubicBezTo>
                  <a:cubicBezTo>
                    <a:pt x="1646" y="2144"/>
                    <a:pt x="1678" y="2152"/>
                    <a:pt x="1710" y="2157"/>
                  </a:cubicBezTo>
                  <a:cubicBezTo>
                    <a:pt x="1715" y="2158"/>
                    <a:pt x="1720" y="2159"/>
                    <a:pt x="1725" y="2161"/>
                  </a:cubicBezTo>
                  <a:cubicBezTo>
                    <a:pt x="1807" y="2161"/>
                    <a:pt x="1807" y="2161"/>
                    <a:pt x="1807" y="2161"/>
                  </a:cubicBezTo>
                  <a:cubicBezTo>
                    <a:pt x="1811" y="2140"/>
                    <a:pt x="1819" y="2120"/>
                    <a:pt x="1830" y="2099"/>
                  </a:cubicBezTo>
                  <a:cubicBezTo>
                    <a:pt x="1855" y="2052"/>
                    <a:pt x="1883" y="2007"/>
                    <a:pt x="1898" y="1950"/>
                  </a:cubicBezTo>
                  <a:cubicBezTo>
                    <a:pt x="1913" y="1978"/>
                    <a:pt x="1930" y="2005"/>
                    <a:pt x="1942" y="2034"/>
                  </a:cubicBezTo>
                  <a:cubicBezTo>
                    <a:pt x="1959" y="2075"/>
                    <a:pt x="1971" y="2117"/>
                    <a:pt x="1974" y="2161"/>
                  </a:cubicBezTo>
                  <a:cubicBezTo>
                    <a:pt x="2037" y="2161"/>
                    <a:pt x="2037" y="2161"/>
                    <a:pt x="2037" y="2161"/>
                  </a:cubicBezTo>
                  <a:cubicBezTo>
                    <a:pt x="2053" y="2147"/>
                    <a:pt x="2074" y="2137"/>
                    <a:pt x="2093" y="2127"/>
                  </a:cubicBezTo>
                  <a:cubicBezTo>
                    <a:pt x="2112" y="2116"/>
                    <a:pt x="2133" y="2110"/>
                    <a:pt x="2158" y="2122"/>
                  </a:cubicBezTo>
                  <a:cubicBezTo>
                    <a:pt x="2152" y="2135"/>
                    <a:pt x="2146" y="2148"/>
                    <a:pt x="2140" y="2161"/>
                  </a:cubicBezTo>
                  <a:cubicBezTo>
                    <a:pt x="2165" y="2161"/>
                    <a:pt x="2165" y="2161"/>
                    <a:pt x="2165" y="2161"/>
                  </a:cubicBezTo>
                  <a:cubicBezTo>
                    <a:pt x="2179" y="2141"/>
                    <a:pt x="2198" y="2125"/>
                    <a:pt x="2227" y="2115"/>
                  </a:cubicBezTo>
                  <a:cubicBezTo>
                    <a:pt x="2180" y="2097"/>
                    <a:pt x="2139" y="2090"/>
                    <a:pt x="2102" y="2102"/>
                  </a:cubicBezTo>
                  <a:close/>
                  <a:moveTo>
                    <a:pt x="234" y="1391"/>
                  </a:moveTo>
                  <a:cubicBezTo>
                    <a:pt x="269" y="1368"/>
                    <a:pt x="307" y="1351"/>
                    <a:pt x="333" y="1324"/>
                  </a:cubicBezTo>
                  <a:cubicBezTo>
                    <a:pt x="360" y="1296"/>
                    <a:pt x="372" y="1256"/>
                    <a:pt x="377" y="1206"/>
                  </a:cubicBezTo>
                  <a:cubicBezTo>
                    <a:pt x="338" y="1242"/>
                    <a:pt x="298" y="1245"/>
                    <a:pt x="257" y="1241"/>
                  </a:cubicBezTo>
                  <a:cubicBezTo>
                    <a:pt x="232" y="1238"/>
                    <a:pt x="207" y="1236"/>
                    <a:pt x="182" y="1231"/>
                  </a:cubicBezTo>
                  <a:cubicBezTo>
                    <a:pt x="135" y="1223"/>
                    <a:pt x="89" y="1227"/>
                    <a:pt x="46" y="1244"/>
                  </a:cubicBezTo>
                  <a:cubicBezTo>
                    <a:pt x="29" y="1250"/>
                    <a:pt x="13" y="1258"/>
                    <a:pt x="0" y="1268"/>
                  </a:cubicBezTo>
                  <a:cubicBezTo>
                    <a:pt x="0" y="1518"/>
                    <a:pt x="0" y="1518"/>
                    <a:pt x="0" y="1518"/>
                  </a:cubicBezTo>
                  <a:cubicBezTo>
                    <a:pt x="18" y="1545"/>
                    <a:pt x="24" y="1579"/>
                    <a:pt x="40" y="1609"/>
                  </a:cubicBezTo>
                  <a:cubicBezTo>
                    <a:pt x="37" y="1582"/>
                    <a:pt x="33" y="1555"/>
                    <a:pt x="30" y="1524"/>
                  </a:cubicBezTo>
                  <a:cubicBezTo>
                    <a:pt x="56" y="1540"/>
                    <a:pt x="80" y="1555"/>
                    <a:pt x="108" y="1572"/>
                  </a:cubicBezTo>
                  <a:cubicBezTo>
                    <a:pt x="117" y="1594"/>
                    <a:pt x="115" y="1621"/>
                    <a:pt x="107" y="1649"/>
                  </a:cubicBezTo>
                  <a:cubicBezTo>
                    <a:pt x="98" y="1680"/>
                    <a:pt x="91" y="1712"/>
                    <a:pt x="82" y="1746"/>
                  </a:cubicBezTo>
                  <a:cubicBezTo>
                    <a:pt x="77" y="1743"/>
                    <a:pt x="67" y="1741"/>
                    <a:pt x="61" y="1735"/>
                  </a:cubicBezTo>
                  <a:cubicBezTo>
                    <a:pt x="37" y="1714"/>
                    <a:pt x="17" y="1692"/>
                    <a:pt x="0" y="1667"/>
                  </a:cubicBezTo>
                  <a:cubicBezTo>
                    <a:pt x="0" y="1706"/>
                    <a:pt x="0" y="1706"/>
                    <a:pt x="0" y="1706"/>
                  </a:cubicBezTo>
                  <a:cubicBezTo>
                    <a:pt x="26" y="1740"/>
                    <a:pt x="59" y="1768"/>
                    <a:pt x="107" y="1774"/>
                  </a:cubicBezTo>
                  <a:cubicBezTo>
                    <a:pt x="112" y="1741"/>
                    <a:pt x="116" y="1710"/>
                    <a:pt x="122" y="1678"/>
                  </a:cubicBezTo>
                  <a:cubicBezTo>
                    <a:pt x="128" y="1647"/>
                    <a:pt x="135" y="1617"/>
                    <a:pt x="141" y="1589"/>
                  </a:cubicBezTo>
                  <a:cubicBezTo>
                    <a:pt x="182" y="1589"/>
                    <a:pt x="222" y="1586"/>
                    <a:pt x="262" y="1588"/>
                  </a:cubicBezTo>
                  <a:cubicBezTo>
                    <a:pt x="310" y="1591"/>
                    <a:pt x="360" y="1588"/>
                    <a:pt x="405" y="1613"/>
                  </a:cubicBezTo>
                  <a:cubicBezTo>
                    <a:pt x="409" y="1615"/>
                    <a:pt x="414" y="1614"/>
                    <a:pt x="424" y="1614"/>
                  </a:cubicBezTo>
                  <a:cubicBezTo>
                    <a:pt x="376" y="1521"/>
                    <a:pt x="317" y="1446"/>
                    <a:pt x="234" y="1391"/>
                  </a:cubicBezTo>
                  <a:close/>
                  <a:moveTo>
                    <a:pt x="28" y="1374"/>
                  </a:moveTo>
                  <a:cubicBezTo>
                    <a:pt x="30" y="1346"/>
                    <a:pt x="51" y="1340"/>
                    <a:pt x="69" y="1332"/>
                  </a:cubicBezTo>
                  <a:cubicBezTo>
                    <a:pt x="88" y="1323"/>
                    <a:pt x="108" y="1317"/>
                    <a:pt x="126" y="1305"/>
                  </a:cubicBezTo>
                  <a:cubicBezTo>
                    <a:pt x="100" y="1309"/>
                    <a:pt x="73" y="1312"/>
                    <a:pt x="43" y="1317"/>
                  </a:cubicBezTo>
                  <a:cubicBezTo>
                    <a:pt x="54" y="1286"/>
                    <a:pt x="76" y="1271"/>
                    <a:pt x="103" y="1264"/>
                  </a:cubicBezTo>
                  <a:cubicBezTo>
                    <a:pt x="137" y="1256"/>
                    <a:pt x="171" y="1250"/>
                    <a:pt x="207" y="1255"/>
                  </a:cubicBezTo>
                  <a:cubicBezTo>
                    <a:pt x="249" y="1262"/>
                    <a:pt x="292" y="1262"/>
                    <a:pt x="340" y="1265"/>
                  </a:cubicBezTo>
                  <a:cubicBezTo>
                    <a:pt x="340" y="1292"/>
                    <a:pt x="324" y="1308"/>
                    <a:pt x="306" y="1320"/>
                  </a:cubicBezTo>
                  <a:cubicBezTo>
                    <a:pt x="274" y="1342"/>
                    <a:pt x="243" y="1373"/>
                    <a:pt x="197" y="1358"/>
                  </a:cubicBezTo>
                  <a:cubicBezTo>
                    <a:pt x="168" y="1374"/>
                    <a:pt x="139" y="1354"/>
                    <a:pt x="111" y="1358"/>
                  </a:cubicBezTo>
                  <a:cubicBezTo>
                    <a:pt x="84" y="1362"/>
                    <a:pt x="57" y="1368"/>
                    <a:pt x="28" y="1374"/>
                  </a:cubicBezTo>
                  <a:close/>
                  <a:moveTo>
                    <a:pt x="376" y="1574"/>
                  </a:moveTo>
                  <a:cubicBezTo>
                    <a:pt x="319" y="1561"/>
                    <a:pt x="266" y="1566"/>
                    <a:pt x="213" y="1568"/>
                  </a:cubicBezTo>
                  <a:cubicBezTo>
                    <a:pt x="138" y="1571"/>
                    <a:pt x="81" y="1539"/>
                    <a:pt x="41" y="1476"/>
                  </a:cubicBezTo>
                  <a:cubicBezTo>
                    <a:pt x="40" y="1474"/>
                    <a:pt x="39" y="1471"/>
                    <a:pt x="39" y="1468"/>
                  </a:cubicBezTo>
                  <a:cubicBezTo>
                    <a:pt x="38" y="1466"/>
                    <a:pt x="39" y="1463"/>
                    <a:pt x="40" y="1456"/>
                  </a:cubicBezTo>
                  <a:cubicBezTo>
                    <a:pt x="87" y="1451"/>
                    <a:pt x="130" y="1470"/>
                    <a:pt x="176" y="1477"/>
                  </a:cubicBezTo>
                  <a:cubicBezTo>
                    <a:pt x="138" y="1447"/>
                    <a:pt x="91" y="1439"/>
                    <a:pt x="47" y="1426"/>
                  </a:cubicBezTo>
                  <a:cubicBezTo>
                    <a:pt x="85" y="1376"/>
                    <a:pt x="123" y="1368"/>
                    <a:pt x="186" y="1394"/>
                  </a:cubicBezTo>
                  <a:cubicBezTo>
                    <a:pt x="240" y="1416"/>
                    <a:pt x="284" y="1453"/>
                    <a:pt x="321" y="1497"/>
                  </a:cubicBezTo>
                  <a:cubicBezTo>
                    <a:pt x="342" y="1520"/>
                    <a:pt x="358" y="1548"/>
                    <a:pt x="376" y="1574"/>
                  </a:cubicBezTo>
                  <a:close/>
                  <a:moveTo>
                    <a:pt x="1637" y="0"/>
                  </a:moveTo>
                  <a:cubicBezTo>
                    <a:pt x="1612" y="0"/>
                    <a:pt x="1612" y="0"/>
                    <a:pt x="1612" y="0"/>
                  </a:cubicBezTo>
                  <a:cubicBezTo>
                    <a:pt x="1614" y="3"/>
                    <a:pt x="1616" y="6"/>
                    <a:pt x="1618" y="9"/>
                  </a:cubicBezTo>
                  <a:cubicBezTo>
                    <a:pt x="1624" y="6"/>
                    <a:pt x="1632" y="4"/>
                    <a:pt x="1637" y="0"/>
                  </a:cubicBezTo>
                  <a:close/>
                  <a:moveTo>
                    <a:pt x="1656" y="290"/>
                  </a:moveTo>
                  <a:cubicBezTo>
                    <a:pt x="1634" y="349"/>
                    <a:pt x="1638" y="405"/>
                    <a:pt x="1650" y="462"/>
                  </a:cubicBezTo>
                  <a:cubicBezTo>
                    <a:pt x="1663" y="521"/>
                    <a:pt x="1697" y="569"/>
                    <a:pt x="1738" y="614"/>
                  </a:cubicBezTo>
                  <a:cubicBezTo>
                    <a:pt x="1799" y="558"/>
                    <a:pt x="1823" y="487"/>
                    <a:pt x="1829" y="409"/>
                  </a:cubicBezTo>
                  <a:cubicBezTo>
                    <a:pt x="1834" y="331"/>
                    <a:pt x="1815" y="259"/>
                    <a:pt x="1758" y="199"/>
                  </a:cubicBezTo>
                  <a:cubicBezTo>
                    <a:pt x="1804" y="136"/>
                    <a:pt x="1840" y="70"/>
                    <a:pt x="1863" y="0"/>
                  </a:cubicBezTo>
                  <a:cubicBezTo>
                    <a:pt x="1838" y="0"/>
                    <a:pt x="1838" y="0"/>
                    <a:pt x="1838" y="0"/>
                  </a:cubicBezTo>
                  <a:cubicBezTo>
                    <a:pt x="1830" y="30"/>
                    <a:pt x="1817" y="58"/>
                    <a:pt x="1803" y="77"/>
                  </a:cubicBezTo>
                  <a:cubicBezTo>
                    <a:pt x="1811" y="51"/>
                    <a:pt x="1819" y="25"/>
                    <a:pt x="1827" y="0"/>
                  </a:cubicBezTo>
                  <a:cubicBezTo>
                    <a:pt x="1807" y="0"/>
                    <a:pt x="1807" y="0"/>
                    <a:pt x="1807" y="0"/>
                  </a:cubicBezTo>
                  <a:cubicBezTo>
                    <a:pt x="1799" y="27"/>
                    <a:pt x="1788" y="54"/>
                    <a:pt x="1774" y="80"/>
                  </a:cubicBezTo>
                  <a:cubicBezTo>
                    <a:pt x="1735" y="152"/>
                    <a:pt x="1693" y="223"/>
                    <a:pt x="1622" y="275"/>
                  </a:cubicBezTo>
                  <a:cubicBezTo>
                    <a:pt x="1547" y="178"/>
                    <a:pt x="1376" y="143"/>
                    <a:pt x="1228" y="260"/>
                  </a:cubicBezTo>
                  <a:cubicBezTo>
                    <a:pt x="1232" y="307"/>
                    <a:pt x="1268" y="328"/>
                    <a:pt x="1305" y="346"/>
                  </a:cubicBezTo>
                  <a:cubicBezTo>
                    <a:pt x="1327" y="357"/>
                    <a:pt x="1352" y="363"/>
                    <a:pt x="1375" y="371"/>
                  </a:cubicBezTo>
                  <a:cubicBezTo>
                    <a:pt x="1342" y="429"/>
                    <a:pt x="1310" y="484"/>
                    <a:pt x="1277" y="541"/>
                  </a:cubicBezTo>
                  <a:cubicBezTo>
                    <a:pt x="1288" y="549"/>
                    <a:pt x="1294" y="556"/>
                    <a:pt x="1301" y="557"/>
                  </a:cubicBezTo>
                  <a:cubicBezTo>
                    <a:pt x="1363" y="567"/>
                    <a:pt x="1425" y="558"/>
                    <a:pt x="1481" y="533"/>
                  </a:cubicBezTo>
                  <a:cubicBezTo>
                    <a:pt x="1524" y="514"/>
                    <a:pt x="1551" y="474"/>
                    <a:pt x="1579" y="437"/>
                  </a:cubicBezTo>
                  <a:cubicBezTo>
                    <a:pt x="1604" y="403"/>
                    <a:pt x="1617" y="365"/>
                    <a:pt x="1625" y="325"/>
                  </a:cubicBezTo>
                  <a:cubicBezTo>
                    <a:pt x="1629" y="310"/>
                    <a:pt x="1632" y="295"/>
                    <a:pt x="1656" y="290"/>
                  </a:cubicBezTo>
                  <a:close/>
                  <a:moveTo>
                    <a:pt x="1665" y="348"/>
                  </a:moveTo>
                  <a:cubicBezTo>
                    <a:pt x="1670" y="317"/>
                    <a:pt x="1683" y="287"/>
                    <a:pt x="1721" y="274"/>
                  </a:cubicBezTo>
                  <a:cubicBezTo>
                    <a:pt x="1739" y="323"/>
                    <a:pt x="1722" y="376"/>
                    <a:pt x="1750" y="418"/>
                  </a:cubicBezTo>
                  <a:cubicBezTo>
                    <a:pt x="1751" y="376"/>
                    <a:pt x="1753" y="333"/>
                    <a:pt x="1755" y="284"/>
                  </a:cubicBezTo>
                  <a:cubicBezTo>
                    <a:pt x="1786" y="300"/>
                    <a:pt x="1796" y="320"/>
                    <a:pt x="1802" y="345"/>
                  </a:cubicBezTo>
                  <a:cubicBezTo>
                    <a:pt x="1813" y="394"/>
                    <a:pt x="1806" y="442"/>
                    <a:pt x="1791" y="489"/>
                  </a:cubicBezTo>
                  <a:cubicBezTo>
                    <a:pt x="1781" y="524"/>
                    <a:pt x="1767" y="556"/>
                    <a:pt x="1735" y="583"/>
                  </a:cubicBezTo>
                  <a:cubicBezTo>
                    <a:pt x="1718" y="556"/>
                    <a:pt x="1701" y="533"/>
                    <a:pt x="1688" y="507"/>
                  </a:cubicBezTo>
                  <a:cubicBezTo>
                    <a:pt x="1663" y="457"/>
                    <a:pt x="1655" y="403"/>
                    <a:pt x="1665" y="348"/>
                  </a:cubicBezTo>
                  <a:close/>
                  <a:moveTo>
                    <a:pt x="1247" y="272"/>
                  </a:moveTo>
                  <a:cubicBezTo>
                    <a:pt x="1308" y="223"/>
                    <a:pt x="1375" y="201"/>
                    <a:pt x="1448" y="206"/>
                  </a:cubicBezTo>
                  <a:cubicBezTo>
                    <a:pt x="1484" y="209"/>
                    <a:pt x="1520" y="218"/>
                    <a:pt x="1543" y="257"/>
                  </a:cubicBezTo>
                  <a:cubicBezTo>
                    <a:pt x="1484" y="266"/>
                    <a:pt x="1426" y="258"/>
                    <a:pt x="1373" y="283"/>
                  </a:cubicBezTo>
                  <a:cubicBezTo>
                    <a:pt x="1412" y="285"/>
                    <a:pt x="1452" y="286"/>
                    <a:pt x="1500" y="287"/>
                  </a:cubicBezTo>
                  <a:cubicBezTo>
                    <a:pt x="1462" y="309"/>
                    <a:pt x="1432" y="327"/>
                    <a:pt x="1401" y="345"/>
                  </a:cubicBezTo>
                  <a:cubicBezTo>
                    <a:pt x="1398" y="347"/>
                    <a:pt x="1393" y="346"/>
                    <a:pt x="1389" y="346"/>
                  </a:cubicBezTo>
                  <a:cubicBezTo>
                    <a:pt x="1334" y="339"/>
                    <a:pt x="1285" y="322"/>
                    <a:pt x="1247" y="272"/>
                  </a:cubicBezTo>
                  <a:close/>
                  <a:moveTo>
                    <a:pt x="1561" y="427"/>
                  </a:moveTo>
                  <a:cubicBezTo>
                    <a:pt x="1527" y="476"/>
                    <a:pt x="1488" y="518"/>
                    <a:pt x="1424" y="528"/>
                  </a:cubicBezTo>
                  <a:cubicBezTo>
                    <a:pt x="1387" y="533"/>
                    <a:pt x="1351" y="546"/>
                    <a:pt x="1305" y="536"/>
                  </a:cubicBezTo>
                  <a:cubicBezTo>
                    <a:pt x="1341" y="485"/>
                    <a:pt x="1356" y="429"/>
                    <a:pt x="1398" y="385"/>
                  </a:cubicBezTo>
                  <a:cubicBezTo>
                    <a:pt x="1438" y="344"/>
                    <a:pt x="1480" y="315"/>
                    <a:pt x="1547" y="332"/>
                  </a:cubicBezTo>
                  <a:cubicBezTo>
                    <a:pt x="1536" y="349"/>
                    <a:pt x="1529" y="363"/>
                    <a:pt x="1519" y="374"/>
                  </a:cubicBezTo>
                  <a:cubicBezTo>
                    <a:pt x="1509" y="386"/>
                    <a:pt x="1496" y="395"/>
                    <a:pt x="1485" y="406"/>
                  </a:cubicBezTo>
                  <a:cubicBezTo>
                    <a:pt x="1475" y="415"/>
                    <a:pt x="1465" y="424"/>
                    <a:pt x="1456" y="434"/>
                  </a:cubicBezTo>
                  <a:cubicBezTo>
                    <a:pt x="1506" y="422"/>
                    <a:pt x="1539" y="387"/>
                    <a:pt x="1571" y="349"/>
                  </a:cubicBezTo>
                  <a:cubicBezTo>
                    <a:pt x="1587" y="381"/>
                    <a:pt x="1576" y="405"/>
                    <a:pt x="1561" y="427"/>
                  </a:cubicBezTo>
                  <a:close/>
                  <a:moveTo>
                    <a:pt x="2363" y="240"/>
                  </a:moveTo>
                  <a:cubicBezTo>
                    <a:pt x="2295" y="191"/>
                    <a:pt x="2217" y="165"/>
                    <a:pt x="2135" y="139"/>
                  </a:cubicBezTo>
                  <a:cubicBezTo>
                    <a:pt x="2120" y="92"/>
                    <a:pt x="2103" y="46"/>
                    <a:pt x="2083" y="0"/>
                  </a:cubicBezTo>
                  <a:cubicBezTo>
                    <a:pt x="2028" y="0"/>
                    <a:pt x="2028" y="0"/>
                    <a:pt x="2028" y="0"/>
                  </a:cubicBezTo>
                  <a:cubicBezTo>
                    <a:pt x="2055" y="53"/>
                    <a:pt x="2079" y="107"/>
                    <a:pt x="2101" y="163"/>
                  </a:cubicBezTo>
                  <a:cubicBezTo>
                    <a:pt x="2080" y="179"/>
                    <a:pt x="2060" y="192"/>
                    <a:pt x="2043" y="208"/>
                  </a:cubicBezTo>
                  <a:cubicBezTo>
                    <a:pt x="1989" y="259"/>
                    <a:pt x="1952" y="322"/>
                    <a:pt x="1938" y="395"/>
                  </a:cubicBezTo>
                  <a:cubicBezTo>
                    <a:pt x="1931" y="430"/>
                    <a:pt x="1935" y="467"/>
                    <a:pt x="1936" y="503"/>
                  </a:cubicBezTo>
                  <a:cubicBezTo>
                    <a:pt x="1936" y="517"/>
                    <a:pt x="1948" y="523"/>
                    <a:pt x="1962" y="525"/>
                  </a:cubicBezTo>
                  <a:cubicBezTo>
                    <a:pt x="2002" y="528"/>
                    <a:pt x="2033" y="508"/>
                    <a:pt x="2064" y="489"/>
                  </a:cubicBezTo>
                  <a:cubicBezTo>
                    <a:pt x="2088" y="474"/>
                    <a:pt x="2108" y="452"/>
                    <a:pt x="2132" y="431"/>
                  </a:cubicBezTo>
                  <a:cubicBezTo>
                    <a:pt x="2147" y="496"/>
                    <a:pt x="2145" y="561"/>
                    <a:pt x="2146" y="629"/>
                  </a:cubicBezTo>
                  <a:cubicBezTo>
                    <a:pt x="2125" y="622"/>
                    <a:pt x="2108" y="612"/>
                    <a:pt x="2090" y="609"/>
                  </a:cubicBezTo>
                  <a:cubicBezTo>
                    <a:pt x="2045" y="600"/>
                    <a:pt x="2008" y="621"/>
                    <a:pt x="1977" y="651"/>
                  </a:cubicBezTo>
                  <a:cubicBezTo>
                    <a:pt x="1943" y="683"/>
                    <a:pt x="1919" y="723"/>
                    <a:pt x="1906" y="768"/>
                  </a:cubicBezTo>
                  <a:cubicBezTo>
                    <a:pt x="1900" y="792"/>
                    <a:pt x="1891" y="816"/>
                    <a:pt x="1882" y="840"/>
                  </a:cubicBezTo>
                  <a:cubicBezTo>
                    <a:pt x="1869" y="879"/>
                    <a:pt x="1849" y="914"/>
                    <a:pt x="1799" y="933"/>
                  </a:cubicBezTo>
                  <a:cubicBezTo>
                    <a:pt x="1846" y="949"/>
                    <a:pt x="1887" y="956"/>
                    <a:pt x="1924" y="944"/>
                  </a:cubicBezTo>
                  <a:cubicBezTo>
                    <a:pt x="1960" y="932"/>
                    <a:pt x="1991" y="906"/>
                    <a:pt x="2028" y="884"/>
                  </a:cubicBezTo>
                  <a:cubicBezTo>
                    <a:pt x="2041" y="983"/>
                    <a:pt x="2083" y="1069"/>
                    <a:pt x="2146" y="1152"/>
                  </a:cubicBezTo>
                  <a:cubicBezTo>
                    <a:pt x="2150" y="1143"/>
                    <a:pt x="2154" y="1139"/>
                    <a:pt x="2154" y="1135"/>
                  </a:cubicBezTo>
                  <a:cubicBezTo>
                    <a:pt x="2150" y="1083"/>
                    <a:pt x="2174" y="1040"/>
                    <a:pt x="2193" y="995"/>
                  </a:cubicBezTo>
                  <a:cubicBezTo>
                    <a:pt x="2209" y="958"/>
                    <a:pt x="2228" y="923"/>
                    <a:pt x="2247" y="886"/>
                  </a:cubicBezTo>
                  <a:cubicBezTo>
                    <a:pt x="2274" y="893"/>
                    <a:pt x="2305" y="900"/>
                    <a:pt x="2335" y="908"/>
                  </a:cubicBezTo>
                  <a:cubicBezTo>
                    <a:pt x="2366" y="917"/>
                    <a:pt x="2396" y="927"/>
                    <a:pt x="2428" y="936"/>
                  </a:cubicBezTo>
                  <a:cubicBezTo>
                    <a:pt x="2452" y="862"/>
                    <a:pt x="2410" y="800"/>
                    <a:pt x="2370" y="740"/>
                  </a:cubicBezTo>
                  <a:cubicBezTo>
                    <a:pt x="2329" y="679"/>
                    <a:pt x="2274" y="635"/>
                    <a:pt x="2193" y="639"/>
                  </a:cubicBezTo>
                  <a:cubicBezTo>
                    <a:pt x="2196" y="596"/>
                    <a:pt x="2200" y="557"/>
                    <a:pt x="2201" y="518"/>
                  </a:cubicBezTo>
                  <a:cubicBezTo>
                    <a:pt x="2202" y="479"/>
                    <a:pt x="2199" y="440"/>
                    <a:pt x="2198" y="394"/>
                  </a:cubicBezTo>
                  <a:cubicBezTo>
                    <a:pt x="2290" y="477"/>
                    <a:pt x="2392" y="519"/>
                    <a:pt x="2515" y="497"/>
                  </a:cubicBezTo>
                  <a:cubicBezTo>
                    <a:pt x="2522" y="464"/>
                    <a:pt x="2507" y="436"/>
                    <a:pt x="2498" y="407"/>
                  </a:cubicBezTo>
                  <a:cubicBezTo>
                    <a:pt x="2475" y="334"/>
                    <a:pt x="2423" y="284"/>
                    <a:pt x="2363" y="240"/>
                  </a:cubicBezTo>
                  <a:close/>
                  <a:moveTo>
                    <a:pt x="2121" y="396"/>
                  </a:moveTo>
                  <a:cubicBezTo>
                    <a:pt x="2112" y="413"/>
                    <a:pt x="2102" y="431"/>
                    <a:pt x="2088" y="444"/>
                  </a:cubicBezTo>
                  <a:cubicBezTo>
                    <a:pt x="2054" y="476"/>
                    <a:pt x="2016" y="502"/>
                    <a:pt x="1966" y="504"/>
                  </a:cubicBezTo>
                  <a:cubicBezTo>
                    <a:pt x="1925" y="408"/>
                    <a:pt x="2004" y="235"/>
                    <a:pt x="2086" y="238"/>
                  </a:cubicBezTo>
                  <a:cubicBezTo>
                    <a:pt x="2093" y="300"/>
                    <a:pt x="2056" y="349"/>
                    <a:pt x="2035" y="409"/>
                  </a:cubicBezTo>
                  <a:cubicBezTo>
                    <a:pt x="2081" y="368"/>
                    <a:pt x="2090" y="314"/>
                    <a:pt x="2113" y="266"/>
                  </a:cubicBezTo>
                  <a:cubicBezTo>
                    <a:pt x="2148" y="312"/>
                    <a:pt x="2145" y="354"/>
                    <a:pt x="2121" y="396"/>
                  </a:cubicBezTo>
                  <a:close/>
                  <a:moveTo>
                    <a:pt x="2164" y="368"/>
                  </a:moveTo>
                  <a:cubicBezTo>
                    <a:pt x="2185" y="440"/>
                    <a:pt x="2184" y="509"/>
                    <a:pt x="2173" y="578"/>
                  </a:cubicBezTo>
                  <a:cubicBezTo>
                    <a:pt x="2151" y="458"/>
                    <a:pt x="2149" y="402"/>
                    <a:pt x="2164" y="368"/>
                  </a:cubicBezTo>
                  <a:close/>
                  <a:moveTo>
                    <a:pt x="2014" y="836"/>
                  </a:moveTo>
                  <a:cubicBezTo>
                    <a:pt x="2008" y="884"/>
                    <a:pt x="1967" y="899"/>
                    <a:pt x="1933" y="919"/>
                  </a:cubicBezTo>
                  <a:cubicBezTo>
                    <a:pt x="1914" y="929"/>
                    <a:pt x="1892" y="936"/>
                    <a:pt x="1868" y="925"/>
                  </a:cubicBezTo>
                  <a:cubicBezTo>
                    <a:pt x="1886" y="881"/>
                    <a:pt x="1905" y="842"/>
                    <a:pt x="1917" y="801"/>
                  </a:cubicBezTo>
                  <a:cubicBezTo>
                    <a:pt x="1928" y="766"/>
                    <a:pt x="1948" y="738"/>
                    <a:pt x="1970" y="711"/>
                  </a:cubicBezTo>
                  <a:cubicBezTo>
                    <a:pt x="1988" y="690"/>
                    <a:pt x="2012" y="677"/>
                    <a:pt x="2044" y="680"/>
                  </a:cubicBezTo>
                  <a:cubicBezTo>
                    <a:pt x="2027" y="705"/>
                    <a:pt x="2012" y="727"/>
                    <a:pt x="1997" y="750"/>
                  </a:cubicBezTo>
                  <a:cubicBezTo>
                    <a:pt x="2016" y="739"/>
                    <a:pt x="2030" y="723"/>
                    <a:pt x="2046" y="710"/>
                  </a:cubicBezTo>
                  <a:cubicBezTo>
                    <a:pt x="2061" y="697"/>
                    <a:pt x="2076" y="681"/>
                    <a:pt x="2102" y="691"/>
                  </a:cubicBezTo>
                  <a:cubicBezTo>
                    <a:pt x="2084" y="715"/>
                    <a:pt x="2067" y="736"/>
                    <a:pt x="2052" y="759"/>
                  </a:cubicBezTo>
                  <a:cubicBezTo>
                    <a:pt x="2036" y="783"/>
                    <a:pt x="2041" y="817"/>
                    <a:pt x="2014" y="836"/>
                  </a:cubicBezTo>
                  <a:close/>
                  <a:moveTo>
                    <a:pt x="2311" y="708"/>
                  </a:moveTo>
                  <a:cubicBezTo>
                    <a:pt x="2361" y="754"/>
                    <a:pt x="2395" y="811"/>
                    <a:pt x="2413" y="877"/>
                  </a:cubicBezTo>
                  <a:cubicBezTo>
                    <a:pt x="2415" y="886"/>
                    <a:pt x="2413" y="896"/>
                    <a:pt x="2413" y="901"/>
                  </a:cubicBezTo>
                  <a:cubicBezTo>
                    <a:pt x="2379" y="894"/>
                    <a:pt x="2347" y="887"/>
                    <a:pt x="2315" y="882"/>
                  </a:cubicBezTo>
                  <a:cubicBezTo>
                    <a:pt x="2287" y="877"/>
                    <a:pt x="2262" y="867"/>
                    <a:pt x="2245" y="849"/>
                  </a:cubicBezTo>
                  <a:cubicBezTo>
                    <a:pt x="2242" y="817"/>
                    <a:pt x="2240" y="789"/>
                    <a:pt x="2237" y="758"/>
                  </a:cubicBezTo>
                  <a:cubicBezTo>
                    <a:pt x="2263" y="775"/>
                    <a:pt x="2286" y="790"/>
                    <a:pt x="2308" y="804"/>
                  </a:cubicBezTo>
                  <a:cubicBezTo>
                    <a:pt x="2284" y="769"/>
                    <a:pt x="2244" y="747"/>
                    <a:pt x="2233" y="703"/>
                  </a:cubicBezTo>
                  <a:cubicBezTo>
                    <a:pt x="2268" y="684"/>
                    <a:pt x="2287" y="685"/>
                    <a:pt x="2311" y="708"/>
                  </a:cubicBezTo>
                  <a:close/>
                  <a:moveTo>
                    <a:pt x="2196" y="942"/>
                  </a:moveTo>
                  <a:cubicBezTo>
                    <a:pt x="2172" y="989"/>
                    <a:pt x="2144" y="1035"/>
                    <a:pt x="2131" y="1092"/>
                  </a:cubicBezTo>
                  <a:cubicBezTo>
                    <a:pt x="2115" y="1064"/>
                    <a:pt x="2097" y="1038"/>
                    <a:pt x="2085" y="1009"/>
                  </a:cubicBezTo>
                  <a:cubicBezTo>
                    <a:pt x="2062" y="956"/>
                    <a:pt x="2047" y="901"/>
                    <a:pt x="2051" y="842"/>
                  </a:cubicBezTo>
                  <a:cubicBezTo>
                    <a:pt x="2055" y="774"/>
                    <a:pt x="2079" y="744"/>
                    <a:pt x="2140" y="730"/>
                  </a:cubicBezTo>
                  <a:cubicBezTo>
                    <a:pt x="2133" y="777"/>
                    <a:pt x="2120" y="822"/>
                    <a:pt x="2131" y="869"/>
                  </a:cubicBezTo>
                  <a:cubicBezTo>
                    <a:pt x="2144" y="825"/>
                    <a:pt x="2146" y="777"/>
                    <a:pt x="2171" y="737"/>
                  </a:cubicBezTo>
                  <a:cubicBezTo>
                    <a:pt x="2177" y="740"/>
                    <a:pt x="2180" y="740"/>
                    <a:pt x="2182" y="742"/>
                  </a:cubicBezTo>
                  <a:cubicBezTo>
                    <a:pt x="2185" y="743"/>
                    <a:pt x="2187" y="745"/>
                    <a:pt x="2188" y="747"/>
                  </a:cubicBezTo>
                  <a:cubicBezTo>
                    <a:pt x="2227" y="811"/>
                    <a:pt x="2231" y="876"/>
                    <a:pt x="2196" y="942"/>
                  </a:cubicBezTo>
                  <a:close/>
                  <a:moveTo>
                    <a:pt x="2186" y="341"/>
                  </a:moveTo>
                  <a:cubicBezTo>
                    <a:pt x="2172" y="318"/>
                    <a:pt x="2164" y="291"/>
                    <a:pt x="2173" y="259"/>
                  </a:cubicBezTo>
                  <a:cubicBezTo>
                    <a:pt x="2215" y="285"/>
                    <a:pt x="2254" y="309"/>
                    <a:pt x="2293" y="333"/>
                  </a:cubicBezTo>
                  <a:cubicBezTo>
                    <a:pt x="2295" y="331"/>
                    <a:pt x="2296" y="329"/>
                    <a:pt x="2298" y="327"/>
                  </a:cubicBezTo>
                  <a:cubicBezTo>
                    <a:pt x="2263" y="296"/>
                    <a:pt x="2228" y="266"/>
                    <a:pt x="2192" y="236"/>
                  </a:cubicBezTo>
                  <a:cubicBezTo>
                    <a:pt x="2221" y="214"/>
                    <a:pt x="2267" y="215"/>
                    <a:pt x="2335" y="250"/>
                  </a:cubicBezTo>
                  <a:cubicBezTo>
                    <a:pt x="2424" y="296"/>
                    <a:pt x="2477" y="372"/>
                    <a:pt x="2493" y="476"/>
                  </a:cubicBezTo>
                  <a:cubicBezTo>
                    <a:pt x="2375" y="501"/>
                    <a:pt x="2244" y="433"/>
                    <a:pt x="2186" y="341"/>
                  </a:cubicBezTo>
                  <a:close/>
                  <a:moveTo>
                    <a:pt x="3427" y="2161"/>
                  </a:moveTo>
                  <a:cubicBezTo>
                    <a:pt x="3453" y="2161"/>
                    <a:pt x="3453" y="2161"/>
                    <a:pt x="3453" y="2161"/>
                  </a:cubicBezTo>
                  <a:cubicBezTo>
                    <a:pt x="3438" y="2123"/>
                    <a:pt x="3425" y="2085"/>
                    <a:pt x="3396" y="2056"/>
                  </a:cubicBezTo>
                  <a:cubicBezTo>
                    <a:pt x="3406" y="2089"/>
                    <a:pt x="3416" y="2122"/>
                    <a:pt x="3427" y="2161"/>
                  </a:cubicBezTo>
                  <a:close/>
                  <a:moveTo>
                    <a:pt x="3373" y="1911"/>
                  </a:moveTo>
                  <a:cubicBezTo>
                    <a:pt x="3329" y="1929"/>
                    <a:pt x="3320" y="1970"/>
                    <a:pt x="3315" y="2011"/>
                  </a:cubicBezTo>
                  <a:cubicBezTo>
                    <a:pt x="3312" y="2036"/>
                    <a:pt x="3314" y="2061"/>
                    <a:pt x="3314" y="2085"/>
                  </a:cubicBezTo>
                  <a:cubicBezTo>
                    <a:pt x="3248" y="2072"/>
                    <a:pt x="3185" y="2059"/>
                    <a:pt x="3121" y="2046"/>
                  </a:cubicBezTo>
                  <a:cubicBezTo>
                    <a:pt x="3117" y="2058"/>
                    <a:pt x="3113" y="2066"/>
                    <a:pt x="3114" y="2073"/>
                  </a:cubicBezTo>
                  <a:cubicBezTo>
                    <a:pt x="3119" y="2104"/>
                    <a:pt x="3128" y="2134"/>
                    <a:pt x="3141" y="2161"/>
                  </a:cubicBezTo>
                  <a:cubicBezTo>
                    <a:pt x="3169" y="2161"/>
                    <a:pt x="3169" y="2161"/>
                    <a:pt x="3169" y="2161"/>
                  </a:cubicBezTo>
                  <a:cubicBezTo>
                    <a:pt x="3154" y="2135"/>
                    <a:pt x="3139" y="2108"/>
                    <a:pt x="3135" y="2071"/>
                  </a:cubicBezTo>
                  <a:cubicBezTo>
                    <a:pt x="3194" y="2089"/>
                    <a:pt x="3253" y="2086"/>
                    <a:pt x="3307" y="2111"/>
                  </a:cubicBezTo>
                  <a:cubicBezTo>
                    <a:pt x="3334" y="2124"/>
                    <a:pt x="3358" y="2139"/>
                    <a:pt x="3376" y="2161"/>
                  </a:cubicBezTo>
                  <a:cubicBezTo>
                    <a:pt x="3413" y="2161"/>
                    <a:pt x="3413" y="2161"/>
                    <a:pt x="3413" y="2161"/>
                  </a:cubicBezTo>
                  <a:cubicBezTo>
                    <a:pt x="3389" y="2139"/>
                    <a:pt x="3367" y="2121"/>
                    <a:pt x="3346" y="2102"/>
                  </a:cubicBezTo>
                  <a:cubicBezTo>
                    <a:pt x="3343" y="2099"/>
                    <a:pt x="3342" y="2094"/>
                    <a:pt x="3341" y="2090"/>
                  </a:cubicBezTo>
                  <a:cubicBezTo>
                    <a:pt x="3331" y="2037"/>
                    <a:pt x="3332" y="1985"/>
                    <a:pt x="3367" y="1933"/>
                  </a:cubicBezTo>
                  <a:cubicBezTo>
                    <a:pt x="3433" y="1975"/>
                    <a:pt x="3475" y="2031"/>
                    <a:pt x="3493" y="2103"/>
                  </a:cubicBezTo>
                  <a:cubicBezTo>
                    <a:pt x="3497" y="2122"/>
                    <a:pt x="3500" y="2141"/>
                    <a:pt x="3497" y="2161"/>
                  </a:cubicBezTo>
                  <a:cubicBezTo>
                    <a:pt x="3519" y="2161"/>
                    <a:pt x="3519" y="2161"/>
                    <a:pt x="3519" y="2161"/>
                  </a:cubicBezTo>
                  <a:cubicBezTo>
                    <a:pt x="3519" y="2074"/>
                    <a:pt x="3474" y="1978"/>
                    <a:pt x="3373" y="1911"/>
                  </a:cubicBezTo>
                  <a:close/>
                </a:path>
              </a:pathLst>
            </a:custGeom>
            <a:solidFill>
              <a:schemeClr val="accent2"/>
            </a:solidFill>
            <a:ln>
              <a:noFill/>
            </a:ln>
          </p:spPr>
        </p:sp>
        <p:sp>
          <p:nvSpPr>
            <p:cNvPr id="15" name="Freeform 5">
              <a:extLst>
                <a:ext uri="{FF2B5EF4-FFF2-40B4-BE49-F238E27FC236}">
                  <a16:creationId xmlns:a16="http://schemas.microsoft.com/office/drawing/2014/main" id="{EF8B7877-F1F5-4922-8783-EBAFE9ADF6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 y="3175"/>
              <a:ext cx="12191769" cy="6919008"/>
            </a:xfrm>
            <a:custGeom>
              <a:avLst/>
              <a:gdLst/>
              <a:ahLst/>
              <a:cxnLst/>
              <a:rect l="0" t="0" r="r" b="b"/>
              <a:pathLst>
                <a:path w="3840" h="2178">
                  <a:moveTo>
                    <a:pt x="224" y="0"/>
                  </a:moveTo>
                  <a:cubicBezTo>
                    <a:pt x="223" y="7"/>
                    <a:pt x="223" y="14"/>
                    <a:pt x="222" y="20"/>
                  </a:cubicBezTo>
                  <a:cubicBezTo>
                    <a:pt x="221" y="34"/>
                    <a:pt x="221" y="48"/>
                    <a:pt x="220" y="61"/>
                  </a:cubicBezTo>
                  <a:cubicBezTo>
                    <a:pt x="233" y="42"/>
                    <a:pt x="240" y="21"/>
                    <a:pt x="243" y="0"/>
                  </a:cubicBezTo>
                  <a:lnTo>
                    <a:pt x="224" y="0"/>
                  </a:lnTo>
                  <a:close/>
                  <a:moveTo>
                    <a:pt x="60" y="0"/>
                  </a:moveTo>
                  <a:cubicBezTo>
                    <a:pt x="59" y="3"/>
                    <a:pt x="58" y="6"/>
                    <a:pt x="56" y="9"/>
                  </a:cubicBezTo>
                  <a:cubicBezTo>
                    <a:pt x="60" y="6"/>
                    <a:pt x="63" y="3"/>
                    <a:pt x="67" y="0"/>
                  </a:cubicBezTo>
                  <a:lnTo>
                    <a:pt x="60" y="0"/>
                  </a:lnTo>
                  <a:close/>
                  <a:moveTo>
                    <a:pt x="1209" y="90"/>
                  </a:moveTo>
                  <a:cubicBezTo>
                    <a:pt x="1181" y="65"/>
                    <a:pt x="1167" y="33"/>
                    <a:pt x="1155" y="0"/>
                  </a:cubicBezTo>
                  <a:cubicBezTo>
                    <a:pt x="1130" y="0"/>
                    <a:pt x="1130" y="0"/>
                    <a:pt x="1130" y="0"/>
                  </a:cubicBezTo>
                  <a:cubicBezTo>
                    <a:pt x="1138" y="25"/>
                    <a:pt x="1148" y="50"/>
                    <a:pt x="1162" y="75"/>
                  </a:cubicBezTo>
                  <a:cubicBezTo>
                    <a:pt x="1132" y="66"/>
                    <a:pt x="1101" y="59"/>
                    <a:pt x="1072" y="46"/>
                  </a:cubicBezTo>
                  <a:cubicBezTo>
                    <a:pt x="1043" y="34"/>
                    <a:pt x="1014" y="19"/>
                    <a:pt x="989" y="0"/>
                  </a:cubicBezTo>
                  <a:cubicBezTo>
                    <a:pt x="952" y="0"/>
                    <a:pt x="952" y="0"/>
                    <a:pt x="952" y="0"/>
                  </a:cubicBezTo>
                  <a:cubicBezTo>
                    <a:pt x="1028" y="59"/>
                    <a:pt x="1116" y="92"/>
                    <a:pt x="1215" y="108"/>
                  </a:cubicBezTo>
                  <a:cubicBezTo>
                    <a:pt x="1212" y="99"/>
                    <a:pt x="1212" y="93"/>
                    <a:pt x="1209" y="90"/>
                  </a:cubicBezTo>
                  <a:close/>
                  <a:moveTo>
                    <a:pt x="812" y="188"/>
                  </a:moveTo>
                  <a:cubicBezTo>
                    <a:pt x="858" y="167"/>
                    <a:pt x="892" y="144"/>
                    <a:pt x="911" y="110"/>
                  </a:cubicBezTo>
                  <a:cubicBezTo>
                    <a:pt x="928" y="78"/>
                    <a:pt x="933" y="39"/>
                    <a:pt x="944" y="0"/>
                  </a:cubicBezTo>
                  <a:cubicBezTo>
                    <a:pt x="916" y="0"/>
                    <a:pt x="916" y="0"/>
                    <a:pt x="916" y="0"/>
                  </a:cubicBezTo>
                  <a:cubicBezTo>
                    <a:pt x="921" y="29"/>
                    <a:pt x="908" y="57"/>
                    <a:pt x="900" y="85"/>
                  </a:cubicBezTo>
                  <a:cubicBezTo>
                    <a:pt x="894" y="106"/>
                    <a:pt x="883" y="126"/>
                    <a:pt x="857" y="134"/>
                  </a:cubicBezTo>
                  <a:cubicBezTo>
                    <a:pt x="840" y="90"/>
                    <a:pt x="827" y="48"/>
                    <a:pt x="808" y="10"/>
                  </a:cubicBezTo>
                  <a:cubicBezTo>
                    <a:pt x="806" y="7"/>
                    <a:pt x="804" y="3"/>
                    <a:pt x="803" y="0"/>
                  </a:cubicBezTo>
                  <a:cubicBezTo>
                    <a:pt x="780" y="0"/>
                    <a:pt x="780" y="0"/>
                    <a:pt x="780" y="0"/>
                  </a:cubicBezTo>
                  <a:cubicBezTo>
                    <a:pt x="791" y="20"/>
                    <a:pt x="800" y="42"/>
                    <a:pt x="809" y="63"/>
                  </a:cubicBezTo>
                  <a:cubicBezTo>
                    <a:pt x="826" y="101"/>
                    <a:pt x="835" y="139"/>
                    <a:pt x="812" y="188"/>
                  </a:cubicBezTo>
                  <a:close/>
                  <a:moveTo>
                    <a:pt x="3840" y="1212"/>
                  </a:moveTo>
                  <a:cubicBezTo>
                    <a:pt x="3840" y="1188"/>
                    <a:pt x="3840" y="1188"/>
                    <a:pt x="3840" y="1188"/>
                  </a:cubicBezTo>
                  <a:cubicBezTo>
                    <a:pt x="3815" y="1174"/>
                    <a:pt x="3790" y="1162"/>
                    <a:pt x="3761" y="1158"/>
                  </a:cubicBezTo>
                  <a:cubicBezTo>
                    <a:pt x="3786" y="1178"/>
                    <a:pt x="3815" y="1192"/>
                    <a:pt x="3840" y="1212"/>
                  </a:cubicBezTo>
                  <a:close/>
                  <a:moveTo>
                    <a:pt x="1082" y="1289"/>
                  </a:moveTo>
                  <a:cubicBezTo>
                    <a:pt x="1118" y="1215"/>
                    <a:pt x="1157" y="1142"/>
                    <a:pt x="1225" y="1086"/>
                  </a:cubicBezTo>
                  <a:cubicBezTo>
                    <a:pt x="1304" y="1180"/>
                    <a:pt x="1477" y="1206"/>
                    <a:pt x="1619" y="1082"/>
                  </a:cubicBezTo>
                  <a:cubicBezTo>
                    <a:pt x="1613" y="1035"/>
                    <a:pt x="1576" y="1016"/>
                    <a:pt x="1538" y="1000"/>
                  </a:cubicBezTo>
                  <a:cubicBezTo>
                    <a:pt x="1515" y="990"/>
                    <a:pt x="1490" y="985"/>
                    <a:pt x="1467" y="979"/>
                  </a:cubicBezTo>
                  <a:cubicBezTo>
                    <a:pt x="1497" y="919"/>
                    <a:pt x="1526" y="862"/>
                    <a:pt x="1556" y="804"/>
                  </a:cubicBezTo>
                  <a:cubicBezTo>
                    <a:pt x="1545" y="797"/>
                    <a:pt x="1539" y="790"/>
                    <a:pt x="1532" y="789"/>
                  </a:cubicBezTo>
                  <a:cubicBezTo>
                    <a:pt x="1469" y="782"/>
                    <a:pt x="1408" y="794"/>
                    <a:pt x="1353" y="822"/>
                  </a:cubicBezTo>
                  <a:cubicBezTo>
                    <a:pt x="1311" y="843"/>
                    <a:pt x="1286" y="885"/>
                    <a:pt x="1260" y="923"/>
                  </a:cubicBezTo>
                  <a:cubicBezTo>
                    <a:pt x="1237" y="957"/>
                    <a:pt x="1225" y="996"/>
                    <a:pt x="1219" y="1036"/>
                  </a:cubicBezTo>
                  <a:cubicBezTo>
                    <a:pt x="1216" y="1051"/>
                    <a:pt x="1214" y="1067"/>
                    <a:pt x="1191" y="1073"/>
                  </a:cubicBezTo>
                  <a:cubicBezTo>
                    <a:pt x="1210" y="1013"/>
                    <a:pt x="1203" y="957"/>
                    <a:pt x="1188" y="901"/>
                  </a:cubicBezTo>
                  <a:cubicBezTo>
                    <a:pt x="1172" y="842"/>
                    <a:pt x="1135" y="797"/>
                    <a:pt x="1093" y="753"/>
                  </a:cubicBezTo>
                  <a:cubicBezTo>
                    <a:pt x="1035" y="812"/>
                    <a:pt x="1014" y="885"/>
                    <a:pt x="1012" y="963"/>
                  </a:cubicBezTo>
                  <a:cubicBezTo>
                    <a:pt x="1010" y="1041"/>
                    <a:pt x="1032" y="1112"/>
                    <a:pt x="1092" y="1169"/>
                  </a:cubicBezTo>
                  <a:cubicBezTo>
                    <a:pt x="1010" y="1294"/>
                    <a:pt x="968" y="1427"/>
                    <a:pt x="977" y="1577"/>
                  </a:cubicBezTo>
                  <a:cubicBezTo>
                    <a:pt x="878" y="1473"/>
                    <a:pt x="811" y="1351"/>
                    <a:pt x="752" y="1221"/>
                  </a:cubicBezTo>
                  <a:cubicBezTo>
                    <a:pt x="772" y="1204"/>
                    <a:pt x="791" y="1191"/>
                    <a:pt x="807" y="1174"/>
                  </a:cubicBezTo>
                  <a:cubicBezTo>
                    <a:pt x="859" y="1120"/>
                    <a:pt x="893" y="1055"/>
                    <a:pt x="903" y="982"/>
                  </a:cubicBezTo>
                  <a:cubicBezTo>
                    <a:pt x="909" y="947"/>
                    <a:pt x="903" y="910"/>
                    <a:pt x="900" y="874"/>
                  </a:cubicBezTo>
                  <a:cubicBezTo>
                    <a:pt x="899" y="859"/>
                    <a:pt x="887" y="854"/>
                    <a:pt x="872" y="854"/>
                  </a:cubicBezTo>
                  <a:cubicBezTo>
                    <a:pt x="833" y="852"/>
                    <a:pt x="803" y="873"/>
                    <a:pt x="773" y="894"/>
                  </a:cubicBezTo>
                  <a:cubicBezTo>
                    <a:pt x="750" y="910"/>
                    <a:pt x="731" y="933"/>
                    <a:pt x="707" y="955"/>
                  </a:cubicBezTo>
                  <a:cubicBezTo>
                    <a:pt x="690" y="892"/>
                    <a:pt x="688" y="827"/>
                    <a:pt x="684" y="758"/>
                  </a:cubicBezTo>
                  <a:cubicBezTo>
                    <a:pt x="705" y="765"/>
                    <a:pt x="723" y="773"/>
                    <a:pt x="741" y="776"/>
                  </a:cubicBezTo>
                  <a:cubicBezTo>
                    <a:pt x="787" y="782"/>
                    <a:pt x="823" y="759"/>
                    <a:pt x="852" y="729"/>
                  </a:cubicBezTo>
                  <a:cubicBezTo>
                    <a:pt x="884" y="695"/>
                    <a:pt x="906" y="654"/>
                    <a:pt x="917" y="608"/>
                  </a:cubicBezTo>
                  <a:cubicBezTo>
                    <a:pt x="922" y="583"/>
                    <a:pt x="930" y="559"/>
                    <a:pt x="937" y="535"/>
                  </a:cubicBezTo>
                  <a:cubicBezTo>
                    <a:pt x="949" y="495"/>
                    <a:pt x="967" y="460"/>
                    <a:pt x="1016" y="438"/>
                  </a:cubicBezTo>
                  <a:cubicBezTo>
                    <a:pt x="968" y="424"/>
                    <a:pt x="927" y="419"/>
                    <a:pt x="890" y="433"/>
                  </a:cubicBezTo>
                  <a:cubicBezTo>
                    <a:pt x="855" y="446"/>
                    <a:pt x="825" y="474"/>
                    <a:pt x="789" y="498"/>
                  </a:cubicBezTo>
                  <a:cubicBezTo>
                    <a:pt x="772" y="400"/>
                    <a:pt x="725" y="316"/>
                    <a:pt x="659" y="236"/>
                  </a:cubicBezTo>
                  <a:cubicBezTo>
                    <a:pt x="655" y="245"/>
                    <a:pt x="651" y="249"/>
                    <a:pt x="652" y="254"/>
                  </a:cubicBezTo>
                  <a:cubicBezTo>
                    <a:pt x="658" y="305"/>
                    <a:pt x="636" y="349"/>
                    <a:pt x="619" y="395"/>
                  </a:cubicBezTo>
                  <a:cubicBezTo>
                    <a:pt x="605" y="433"/>
                    <a:pt x="587" y="469"/>
                    <a:pt x="571" y="506"/>
                  </a:cubicBezTo>
                  <a:cubicBezTo>
                    <a:pt x="543" y="501"/>
                    <a:pt x="512" y="496"/>
                    <a:pt x="481" y="489"/>
                  </a:cubicBezTo>
                  <a:cubicBezTo>
                    <a:pt x="450" y="482"/>
                    <a:pt x="420" y="473"/>
                    <a:pt x="387" y="465"/>
                  </a:cubicBezTo>
                  <a:cubicBezTo>
                    <a:pt x="367" y="541"/>
                    <a:pt x="412" y="600"/>
                    <a:pt x="455" y="658"/>
                  </a:cubicBezTo>
                  <a:cubicBezTo>
                    <a:pt x="499" y="717"/>
                    <a:pt x="556" y="758"/>
                    <a:pt x="637" y="751"/>
                  </a:cubicBezTo>
                  <a:cubicBezTo>
                    <a:pt x="636" y="794"/>
                    <a:pt x="634" y="833"/>
                    <a:pt x="635" y="872"/>
                  </a:cubicBezTo>
                  <a:cubicBezTo>
                    <a:pt x="636" y="911"/>
                    <a:pt x="640" y="950"/>
                    <a:pt x="644" y="996"/>
                  </a:cubicBezTo>
                  <a:cubicBezTo>
                    <a:pt x="548" y="918"/>
                    <a:pt x="444" y="880"/>
                    <a:pt x="322" y="909"/>
                  </a:cubicBezTo>
                  <a:cubicBezTo>
                    <a:pt x="317" y="941"/>
                    <a:pt x="332" y="969"/>
                    <a:pt x="343" y="997"/>
                  </a:cubicBezTo>
                  <a:cubicBezTo>
                    <a:pt x="369" y="1069"/>
                    <a:pt x="424" y="1117"/>
                    <a:pt x="486" y="1157"/>
                  </a:cubicBezTo>
                  <a:cubicBezTo>
                    <a:pt x="557" y="1203"/>
                    <a:pt x="636" y="1225"/>
                    <a:pt x="719" y="1247"/>
                  </a:cubicBezTo>
                  <a:cubicBezTo>
                    <a:pt x="760" y="1355"/>
                    <a:pt x="810" y="1461"/>
                    <a:pt x="878" y="1557"/>
                  </a:cubicBezTo>
                  <a:cubicBezTo>
                    <a:pt x="945" y="1652"/>
                    <a:pt x="1022" y="1740"/>
                    <a:pt x="1098" y="1835"/>
                  </a:cubicBezTo>
                  <a:cubicBezTo>
                    <a:pt x="1068" y="1826"/>
                    <a:pt x="1041" y="1817"/>
                    <a:pt x="1015" y="1809"/>
                  </a:cubicBezTo>
                  <a:cubicBezTo>
                    <a:pt x="936" y="1649"/>
                    <a:pt x="818" y="1546"/>
                    <a:pt x="631" y="1532"/>
                  </a:cubicBezTo>
                  <a:cubicBezTo>
                    <a:pt x="626" y="1593"/>
                    <a:pt x="644" y="1644"/>
                    <a:pt x="680" y="1687"/>
                  </a:cubicBezTo>
                  <a:cubicBezTo>
                    <a:pt x="713" y="1727"/>
                    <a:pt x="753" y="1762"/>
                    <a:pt x="792" y="1802"/>
                  </a:cubicBezTo>
                  <a:cubicBezTo>
                    <a:pt x="678" y="1812"/>
                    <a:pt x="580" y="1861"/>
                    <a:pt x="481" y="1920"/>
                  </a:cubicBezTo>
                  <a:cubicBezTo>
                    <a:pt x="466" y="1912"/>
                    <a:pt x="446" y="1904"/>
                    <a:pt x="429" y="1893"/>
                  </a:cubicBezTo>
                  <a:cubicBezTo>
                    <a:pt x="351" y="1849"/>
                    <a:pt x="272" y="1856"/>
                    <a:pt x="194" y="1888"/>
                  </a:cubicBezTo>
                  <a:cubicBezTo>
                    <a:pt x="163" y="1901"/>
                    <a:pt x="133" y="1917"/>
                    <a:pt x="106" y="1937"/>
                  </a:cubicBezTo>
                  <a:cubicBezTo>
                    <a:pt x="75" y="1959"/>
                    <a:pt x="80" y="1982"/>
                    <a:pt x="115" y="2000"/>
                  </a:cubicBezTo>
                  <a:cubicBezTo>
                    <a:pt x="175" y="2030"/>
                    <a:pt x="238" y="2053"/>
                    <a:pt x="307" y="2043"/>
                  </a:cubicBezTo>
                  <a:cubicBezTo>
                    <a:pt x="308" y="2043"/>
                    <a:pt x="309" y="2045"/>
                    <a:pt x="310" y="2046"/>
                  </a:cubicBezTo>
                  <a:cubicBezTo>
                    <a:pt x="283" y="2081"/>
                    <a:pt x="259" y="2121"/>
                    <a:pt x="240" y="2161"/>
                  </a:cubicBezTo>
                  <a:cubicBezTo>
                    <a:pt x="263" y="2161"/>
                    <a:pt x="263" y="2161"/>
                    <a:pt x="263" y="2161"/>
                  </a:cubicBezTo>
                  <a:cubicBezTo>
                    <a:pt x="288" y="2111"/>
                    <a:pt x="321" y="2066"/>
                    <a:pt x="362" y="2026"/>
                  </a:cubicBezTo>
                  <a:cubicBezTo>
                    <a:pt x="374" y="2013"/>
                    <a:pt x="388" y="2016"/>
                    <a:pt x="405" y="2023"/>
                  </a:cubicBezTo>
                  <a:cubicBezTo>
                    <a:pt x="373" y="2070"/>
                    <a:pt x="342" y="2115"/>
                    <a:pt x="311" y="2161"/>
                  </a:cubicBezTo>
                  <a:cubicBezTo>
                    <a:pt x="322" y="2161"/>
                    <a:pt x="322" y="2161"/>
                    <a:pt x="322" y="2161"/>
                  </a:cubicBezTo>
                  <a:cubicBezTo>
                    <a:pt x="356" y="2122"/>
                    <a:pt x="390" y="2083"/>
                    <a:pt x="430" y="2037"/>
                  </a:cubicBezTo>
                  <a:cubicBezTo>
                    <a:pt x="433" y="2088"/>
                    <a:pt x="418" y="2127"/>
                    <a:pt x="395" y="2161"/>
                  </a:cubicBezTo>
                  <a:cubicBezTo>
                    <a:pt x="421" y="2161"/>
                    <a:pt x="421" y="2161"/>
                    <a:pt x="421" y="2161"/>
                  </a:cubicBezTo>
                  <a:cubicBezTo>
                    <a:pt x="426" y="2153"/>
                    <a:pt x="431" y="2146"/>
                    <a:pt x="437" y="2139"/>
                  </a:cubicBezTo>
                  <a:cubicBezTo>
                    <a:pt x="437" y="2138"/>
                    <a:pt x="439" y="2139"/>
                    <a:pt x="444" y="2138"/>
                  </a:cubicBezTo>
                  <a:cubicBezTo>
                    <a:pt x="446" y="2146"/>
                    <a:pt x="449" y="2153"/>
                    <a:pt x="451" y="2161"/>
                  </a:cubicBezTo>
                  <a:cubicBezTo>
                    <a:pt x="472" y="2161"/>
                    <a:pt x="472" y="2161"/>
                    <a:pt x="472" y="2161"/>
                  </a:cubicBezTo>
                  <a:cubicBezTo>
                    <a:pt x="469" y="2146"/>
                    <a:pt x="467" y="2132"/>
                    <a:pt x="467" y="2120"/>
                  </a:cubicBezTo>
                  <a:cubicBezTo>
                    <a:pt x="467" y="2088"/>
                    <a:pt x="463" y="2049"/>
                    <a:pt x="503" y="2027"/>
                  </a:cubicBezTo>
                  <a:cubicBezTo>
                    <a:pt x="525" y="2066"/>
                    <a:pt x="525" y="2108"/>
                    <a:pt x="542" y="2146"/>
                  </a:cubicBezTo>
                  <a:cubicBezTo>
                    <a:pt x="555" y="2104"/>
                    <a:pt x="533" y="2064"/>
                    <a:pt x="532" y="2021"/>
                  </a:cubicBezTo>
                  <a:cubicBezTo>
                    <a:pt x="562" y="2031"/>
                    <a:pt x="584" y="2049"/>
                    <a:pt x="594" y="2076"/>
                  </a:cubicBezTo>
                  <a:cubicBezTo>
                    <a:pt x="605" y="2104"/>
                    <a:pt x="611" y="2133"/>
                    <a:pt x="612" y="2161"/>
                  </a:cubicBezTo>
                  <a:cubicBezTo>
                    <a:pt x="634" y="2161"/>
                    <a:pt x="634" y="2161"/>
                    <a:pt x="634" y="2161"/>
                  </a:cubicBezTo>
                  <a:cubicBezTo>
                    <a:pt x="634" y="2159"/>
                    <a:pt x="633" y="2158"/>
                    <a:pt x="633" y="2157"/>
                  </a:cubicBezTo>
                  <a:cubicBezTo>
                    <a:pt x="632" y="2075"/>
                    <a:pt x="595" y="2009"/>
                    <a:pt x="525" y="1954"/>
                  </a:cubicBezTo>
                  <a:cubicBezTo>
                    <a:pt x="629" y="1898"/>
                    <a:pt x="732" y="1862"/>
                    <a:pt x="850" y="1864"/>
                  </a:cubicBezTo>
                  <a:cubicBezTo>
                    <a:pt x="765" y="1944"/>
                    <a:pt x="729" y="2037"/>
                    <a:pt x="749" y="2149"/>
                  </a:cubicBezTo>
                  <a:cubicBezTo>
                    <a:pt x="853" y="2178"/>
                    <a:pt x="1017" y="2048"/>
                    <a:pt x="1024" y="1886"/>
                  </a:cubicBezTo>
                  <a:cubicBezTo>
                    <a:pt x="1101" y="1909"/>
                    <a:pt x="1170" y="1941"/>
                    <a:pt x="1222" y="2003"/>
                  </a:cubicBezTo>
                  <a:cubicBezTo>
                    <a:pt x="1238" y="2022"/>
                    <a:pt x="1251" y="2043"/>
                    <a:pt x="1279" y="2048"/>
                  </a:cubicBezTo>
                  <a:cubicBezTo>
                    <a:pt x="1287" y="2050"/>
                    <a:pt x="1294" y="2059"/>
                    <a:pt x="1300" y="2066"/>
                  </a:cubicBezTo>
                  <a:cubicBezTo>
                    <a:pt x="1320" y="2097"/>
                    <a:pt x="1339" y="2128"/>
                    <a:pt x="1356" y="2161"/>
                  </a:cubicBezTo>
                  <a:cubicBezTo>
                    <a:pt x="1383" y="2161"/>
                    <a:pt x="1383" y="2161"/>
                    <a:pt x="1383" y="2161"/>
                  </a:cubicBezTo>
                  <a:cubicBezTo>
                    <a:pt x="1379" y="2144"/>
                    <a:pt x="1379" y="2126"/>
                    <a:pt x="1386" y="2105"/>
                  </a:cubicBezTo>
                  <a:cubicBezTo>
                    <a:pt x="1363" y="2119"/>
                    <a:pt x="1352" y="2113"/>
                    <a:pt x="1344" y="2096"/>
                  </a:cubicBezTo>
                  <a:cubicBezTo>
                    <a:pt x="1338" y="2083"/>
                    <a:pt x="1327" y="2070"/>
                    <a:pt x="1323" y="2056"/>
                  </a:cubicBezTo>
                  <a:cubicBezTo>
                    <a:pt x="1316" y="2033"/>
                    <a:pt x="1303" y="2020"/>
                    <a:pt x="1277" y="2019"/>
                  </a:cubicBezTo>
                  <a:cubicBezTo>
                    <a:pt x="1274" y="1974"/>
                    <a:pt x="1241" y="1957"/>
                    <a:pt x="1208" y="1941"/>
                  </a:cubicBezTo>
                  <a:cubicBezTo>
                    <a:pt x="1151" y="1913"/>
                    <a:pt x="1095" y="1881"/>
                    <a:pt x="1033" y="1863"/>
                  </a:cubicBezTo>
                  <a:cubicBezTo>
                    <a:pt x="1016" y="1858"/>
                    <a:pt x="1008" y="1851"/>
                    <a:pt x="1016" y="1834"/>
                  </a:cubicBezTo>
                  <a:cubicBezTo>
                    <a:pt x="1087" y="1842"/>
                    <a:pt x="1137" y="1894"/>
                    <a:pt x="1201" y="1919"/>
                  </a:cubicBezTo>
                  <a:cubicBezTo>
                    <a:pt x="1199" y="1908"/>
                    <a:pt x="1196" y="1900"/>
                    <a:pt x="1190" y="1893"/>
                  </a:cubicBezTo>
                  <a:cubicBezTo>
                    <a:pt x="1126" y="1821"/>
                    <a:pt x="1063" y="1749"/>
                    <a:pt x="998" y="1679"/>
                  </a:cubicBezTo>
                  <a:cubicBezTo>
                    <a:pt x="934" y="1610"/>
                    <a:pt x="883" y="1534"/>
                    <a:pt x="837" y="1453"/>
                  </a:cubicBezTo>
                  <a:cubicBezTo>
                    <a:pt x="829" y="1438"/>
                    <a:pt x="822" y="1421"/>
                    <a:pt x="814" y="1405"/>
                  </a:cubicBezTo>
                  <a:cubicBezTo>
                    <a:pt x="840" y="1432"/>
                    <a:pt x="857" y="1464"/>
                    <a:pt x="878" y="1494"/>
                  </a:cubicBezTo>
                  <a:cubicBezTo>
                    <a:pt x="950" y="1593"/>
                    <a:pt x="1030" y="1687"/>
                    <a:pt x="1112" y="1778"/>
                  </a:cubicBezTo>
                  <a:cubicBezTo>
                    <a:pt x="1180" y="1852"/>
                    <a:pt x="1250" y="1925"/>
                    <a:pt x="1319" y="1998"/>
                  </a:cubicBezTo>
                  <a:cubicBezTo>
                    <a:pt x="1365" y="2048"/>
                    <a:pt x="1404" y="2102"/>
                    <a:pt x="1437" y="2161"/>
                  </a:cubicBezTo>
                  <a:cubicBezTo>
                    <a:pt x="1461" y="2161"/>
                    <a:pt x="1461" y="2161"/>
                    <a:pt x="1461" y="2161"/>
                  </a:cubicBezTo>
                  <a:cubicBezTo>
                    <a:pt x="1425" y="2096"/>
                    <a:pt x="1381" y="2036"/>
                    <a:pt x="1330" y="1980"/>
                  </a:cubicBezTo>
                  <a:cubicBezTo>
                    <a:pt x="1321" y="1970"/>
                    <a:pt x="1314" y="1958"/>
                    <a:pt x="1303" y="1945"/>
                  </a:cubicBezTo>
                  <a:cubicBezTo>
                    <a:pt x="1313" y="1940"/>
                    <a:pt x="1320" y="1937"/>
                    <a:pt x="1327" y="1935"/>
                  </a:cubicBezTo>
                  <a:cubicBezTo>
                    <a:pt x="1406" y="1911"/>
                    <a:pt x="1449" y="1851"/>
                    <a:pt x="1476" y="1780"/>
                  </a:cubicBezTo>
                  <a:cubicBezTo>
                    <a:pt x="1490" y="1742"/>
                    <a:pt x="1495" y="1698"/>
                    <a:pt x="1498" y="1657"/>
                  </a:cubicBezTo>
                  <a:cubicBezTo>
                    <a:pt x="1500" y="1627"/>
                    <a:pt x="1492" y="1596"/>
                    <a:pt x="1489" y="1566"/>
                  </a:cubicBezTo>
                  <a:cubicBezTo>
                    <a:pt x="1437" y="1562"/>
                    <a:pt x="1406" y="1597"/>
                    <a:pt x="1366" y="1620"/>
                  </a:cubicBezTo>
                  <a:cubicBezTo>
                    <a:pt x="1352" y="1517"/>
                    <a:pt x="1304" y="1433"/>
                    <a:pt x="1242" y="1352"/>
                  </a:cubicBezTo>
                  <a:cubicBezTo>
                    <a:pt x="1235" y="1356"/>
                    <a:pt x="1227" y="1358"/>
                    <a:pt x="1222" y="1363"/>
                  </a:cubicBezTo>
                  <a:cubicBezTo>
                    <a:pt x="1162" y="1434"/>
                    <a:pt x="1122" y="1510"/>
                    <a:pt x="1130" y="1608"/>
                  </a:cubicBezTo>
                  <a:cubicBezTo>
                    <a:pt x="1135" y="1669"/>
                    <a:pt x="1137" y="1730"/>
                    <a:pt x="1157" y="1789"/>
                  </a:cubicBezTo>
                  <a:cubicBezTo>
                    <a:pt x="1071" y="1703"/>
                    <a:pt x="1019" y="1605"/>
                    <a:pt x="1035" y="1479"/>
                  </a:cubicBezTo>
                  <a:cubicBezTo>
                    <a:pt x="1043" y="1414"/>
                    <a:pt x="1053" y="1348"/>
                    <a:pt x="1082" y="1289"/>
                  </a:cubicBezTo>
                  <a:close/>
                  <a:moveTo>
                    <a:pt x="1599" y="1071"/>
                  </a:moveTo>
                  <a:cubicBezTo>
                    <a:pt x="1540" y="1123"/>
                    <a:pt x="1475" y="1148"/>
                    <a:pt x="1401" y="1146"/>
                  </a:cubicBezTo>
                  <a:cubicBezTo>
                    <a:pt x="1366" y="1145"/>
                    <a:pt x="1330" y="1138"/>
                    <a:pt x="1305" y="1100"/>
                  </a:cubicBezTo>
                  <a:cubicBezTo>
                    <a:pt x="1363" y="1089"/>
                    <a:pt x="1421" y="1094"/>
                    <a:pt x="1473" y="1066"/>
                  </a:cubicBezTo>
                  <a:cubicBezTo>
                    <a:pt x="1434" y="1067"/>
                    <a:pt x="1394" y="1067"/>
                    <a:pt x="1346" y="1068"/>
                  </a:cubicBezTo>
                  <a:cubicBezTo>
                    <a:pt x="1383" y="1044"/>
                    <a:pt x="1412" y="1025"/>
                    <a:pt x="1442" y="1005"/>
                  </a:cubicBezTo>
                  <a:cubicBezTo>
                    <a:pt x="1445" y="1003"/>
                    <a:pt x="1450" y="1004"/>
                    <a:pt x="1454" y="1004"/>
                  </a:cubicBezTo>
                  <a:cubicBezTo>
                    <a:pt x="1509" y="1008"/>
                    <a:pt x="1559" y="1023"/>
                    <a:pt x="1599" y="1071"/>
                  </a:cubicBezTo>
                  <a:close/>
                  <a:moveTo>
                    <a:pt x="1278" y="932"/>
                  </a:moveTo>
                  <a:cubicBezTo>
                    <a:pt x="1310" y="881"/>
                    <a:pt x="1347" y="837"/>
                    <a:pt x="1410" y="824"/>
                  </a:cubicBezTo>
                  <a:cubicBezTo>
                    <a:pt x="1446" y="817"/>
                    <a:pt x="1482" y="802"/>
                    <a:pt x="1529" y="810"/>
                  </a:cubicBezTo>
                  <a:cubicBezTo>
                    <a:pt x="1495" y="862"/>
                    <a:pt x="1483" y="920"/>
                    <a:pt x="1443" y="965"/>
                  </a:cubicBezTo>
                  <a:cubicBezTo>
                    <a:pt x="1406" y="1009"/>
                    <a:pt x="1365" y="1039"/>
                    <a:pt x="1297" y="1025"/>
                  </a:cubicBezTo>
                  <a:cubicBezTo>
                    <a:pt x="1307" y="1008"/>
                    <a:pt x="1314" y="994"/>
                    <a:pt x="1323" y="982"/>
                  </a:cubicBezTo>
                  <a:cubicBezTo>
                    <a:pt x="1332" y="970"/>
                    <a:pt x="1344" y="960"/>
                    <a:pt x="1355" y="949"/>
                  </a:cubicBezTo>
                  <a:cubicBezTo>
                    <a:pt x="1364" y="939"/>
                    <a:pt x="1374" y="929"/>
                    <a:pt x="1383" y="920"/>
                  </a:cubicBezTo>
                  <a:cubicBezTo>
                    <a:pt x="1333" y="934"/>
                    <a:pt x="1302" y="971"/>
                    <a:pt x="1272" y="1010"/>
                  </a:cubicBezTo>
                  <a:cubicBezTo>
                    <a:pt x="1255" y="979"/>
                    <a:pt x="1264" y="954"/>
                    <a:pt x="1278" y="932"/>
                  </a:cubicBezTo>
                  <a:close/>
                  <a:moveTo>
                    <a:pt x="1092" y="1084"/>
                  </a:moveTo>
                  <a:cubicBezTo>
                    <a:pt x="1060" y="1069"/>
                    <a:pt x="1049" y="1049"/>
                    <a:pt x="1042" y="1026"/>
                  </a:cubicBezTo>
                  <a:cubicBezTo>
                    <a:pt x="1029" y="977"/>
                    <a:pt x="1033" y="929"/>
                    <a:pt x="1045" y="881"/>
                  </a:cubicBezTo>
                  <a:cubicBezTo>
                    <a:pt x="1054" y="845"/>
                    <a:pt x="1066" y="812"/>
                    <a:pt x="1097" y="784"/>
                  </a:cubicBezTo>
                  <a:cubicBezTo>
                    <a:pt x="1115" y="810"/>
                    <a:pt x="1133" y="833"/>
                    <a:pt x="1147" y="858"/>
                  </a:cubicBezTo>
                  <a:cubicBezTo>
                    <a:pt x="1175" y="907"/>
                    <a:pt x="1185" y="960"/>
                    <a:pt x="1178" y="1015"/>
                  </a:cubicBezTo>
                  <a:cubicBezTo>
                    <a:pt x="1174" y="1047"/>
                    <a:pt x="1163" y="1077"/>
                    <a:pt x="1126" y="1092"/>
                  </a:cubicBezTo>
                  <a:cubicBezTo>
                    <a:pt x="1106" y="1045"/>
                    <a:pt x="1120" y="991"/>
                    <a:pt x="1090" y="949"/>
                  </a:cubicBezTo>
                  <a:cubicBezTo>
                    <a:pt x="1091" y="992"/>
                    <a:pt x="1091" y="1035"/>
                    <a:pt x="1092" y="1084"/>
                  </a:cubicBezTo>
                  <a:close/>
                  <a:moveTo>
                    <a:pt x="805" y="545"/>
                  </a:moveTo>
                  <a:cubicBezTo>
                    <a:pt x="810" y="497"/>
                    <a:pt x="850" y="480"/>
                    <a:pt x="883" y="459"/>
                  </a:cubicBezTo>
                  <a:cubicBezTo>
                    <a:pt x="901" y="447"/>
                    <a:pt x="922" y="439"/>
                    <a:pt x="947" y="449"/>
                  </a:cubicBezTo>
                  <a:cubicBezTo>
                    <a:pt x="931" y="494"/>
                    <a:pt x="914" y="534"/>
                    <a:pt x="904" y="576"/>
                  </a:cubicBezTo>
                  <a:cubicBezTo>
                    <a:pt x="895" y="611"/>
                    <a:pt x="876" y="640"/>
                    <a:pt x="855" y="668"/>
                  </a:cubicBezTo>
                  <a:cubicBezTo>
                    <a:pt x="839" y="690"/>
                    <a:pt x="816" y="704"/>
                    <a:pt x="784" y="702"/>
                  </a:cubicBezTo>
                  <a:cubicBezTo>
                    <a:pt x="799" y="676"/>
                    <a:pt x="813" y="654"/>
                    <a:pt x="827" y="631"/>
                  </a:cubicBezTo>
                  <a:cubicBezTo>
                    <a:pt x="809" y="643"/>
                    <a:pt x="795" y="658"/>
                    <a:pt x="780" y="672"/>
                  </a:cubicBezTo>
                  <a:cubicBezTo>
                    <a:pt x="766" y="686"/>
                    <a:pt x="751" y="703"/>
                    <a:pt x="725" y="694"/>
                  </a:cubicBezTo>
                  <a:cubicBezTo>
                    <a:pt x="742" y="670"/>
                    <a:pt x="758" y="648"/>
                    <a:pt x="772" y="624"/>
                  </a:cubicBezTo>
                  <a:cubicBezTo>
                    <a:pt x="787" y="599"/>
                    <a:pt x="780" y="565"/>
                    <a:pt x="805" y="545"/>
                  </a:cubicBezTo>
                  <a:close/>
                  <a:moveTo>
                    <a:pt x="516" y="688"/>
                  </a:moveTo>
                  <a:cubicBezTo>
                    <a:pt x="464" y="643"/>
                    <a:pt x="427" y="588"/>
                    <a:pt x="405" y="523"/>
                  </a:cubicBezTo>
                  <a:cubicBezTo>
                    <a:pt x="403" y="515"/>
                    <a:pt x="404" y="505"/>
                    <a:pt x="404" y="499"/>
                  </a:cubicBezTo>
                  <a:cubicBezTo>
                    <a:pt x="438" y="505"/>
                    <a:pt x="471" y="511"/>
                    <a:pt x="503" y="514"/>
                  </a:cubicBezTo>
                  <a:cubicBezTo>
                    <a:pt x="532" y="517"/>
                    <a:pt x="557" y="526"/>
                    <a:pt x="574" y="543"/>
                  </a:cubicBezTo>
                  <a:cubicBezTo>
                    <a:pt x="579" y="575"/>
                    <a:pt x="583" y="603"/>
                    <a:pt x="587" y="634"/>
                  </a:cubicBezTo>
                  <a:cubicBezTo>
                    <a:pt x="560" y="618"/>
                    <a:pt x="537" y="605"/>
                    <a:pt x="513" y="591"/>
                  </a:cubicBezTo>
                  <a:cubicBezTo>
                    <a:pt x="540" y="625"/>
                    <a:pt x="580" y="645"/>
                    <a:pt x="593" y="689"/>
                  </a:cubicBezTo>
                  <a:cubicBezTo>
                    <a:pt x="560" y="709"/>
                    <a:pt x="541" y="709"/>
                    <a:pt x="516" y="688"/>
                  </a:cubicBezTo>
                  <a:close/>
                  <a:moveTo>
                    <a:pt x="642" y="648"/>
                  </a:moveTo>
                  <a:cubicBezTo>
                    <a:pt x="640" y="646"/>
                    <a:pt x="638" y="644"/>
                    <a:pt x="636" y="642"/>
                  </a:cubicBezTo>
                  <a:cubicBezTo>
                    <a:pt x="594" y="581"/>
                    <a:pt x="587" y="516"/>
                    <a:pt x="619" y="448"/>
                  </a:cubicBezTo>
                  <a:cubicBezTo>
                    <a:pt x="641" y="400"/>
                    <a:pt x="666" y="353"/>
                    <a:pt x="677" y="295"/>
                  </a:cubicBezTo>
                  <a:cubicBezTo>
                    <a:pt x="694" y="322"/>
                    <a:pt x="713" y="348"/>
                    <a:pt x="727" y="376"/>
                  </a:cubicBezTo>
                  <a:cubicBezTo>
                    <a:pt x="752" y="428"/>
                    <a:pt x="769" y="482"/>
                    <a:pt x="769" y="541"/>
                  </a:cubicBezTo>
                  <a:cubicBezTo>
                    <a:pt x="768" y="609"/>
                    <a:pt x="746" y="641"/>
                    <a:pt x="685" y="657"/>
                  </a:cubicBezTo>
                  <a:cubicBezTo>
                    <a:pt x="690" y="610"/>
                    <a:pt x="700" y="564"/>
                    <a:pt x="688" y="518"/>
                  </a:cubicBezTo>
                  <a:cubicBezTo>
                    <a:pt x="676" y="562"/>
                    <a:pt x="677" y="610"/>
                    <a:pt x="654" y="651"/>
                  </a:cubicBezTo>
                  <a:cubicBezTo>
                    <a:pt x="648" y="649"/>
                    <a:pt x="645" y="649"/>
                    <a:pt x="642" y="648"/>
                  </a:cubicBezTo>
                  <a:close/>
                  <a:moveTo>
                    <a:pt x="675" y="1129"/>
                  </a:moveTo>
                  <a:cubicBezTo>
                    <a:pt x="632" y="1105"/>
                    <a:pt x="591" y="1083"/>
                    <a:pt x="551" y="1061"/>
                  </a:cubicBezTo>
                  <a:cubicBezTo>
                    <a:pt x="550" y="1063"/>
                    <a:pt x="548" y="1066"/>
                    <a:pt x="547" y="1068"/>
                  </a:cubicBezTo>
                  <a:cubicBezTo>
                    <a:pt x="584" y="1096"/>
                    <a:pt x="620" y="1125"/>
                    <a:pt x="657" y="1153"/>
                  </a:cubicBezTo>
                  <a:cubicBezTo>
                    <a:pt x="630" y="1176"/>
                    <a:pt x="584" y="1178"/>
                    <a:pt x="514" y="1147"/>
                  </a:cubicBezTo>
                  <a:cubicBezTo>
                    <a:pt x="422" y="1105"/>
                    <a:pt x="366" y="1031"/>
                    <a:pt x="345" y="928"/>
                  </a:cubicBezTo>
                  <a:cubicBezTo>
                    <a:pt x="462" y="897"/>
                    <a:pt x="596" y="959"/>
                    <a:pt x="658" y="1048"/>
                  </a:cubicBezTo>
                  <a:cubicBezTo>
                    <a:pt x="673" y="1070"/>
                    <a:pt x="683" y="1097"/>
                    <a:pt x="675" y="1129"/>
                  </a:cubicBezTo>
                  <a:close/>
                  <a:moveTo>
                    <a:pt x="679" y="1020"/>
                  </a:moveTo>
                  <a:cubicBezTo>
                    <a:pt x="655" y="949"/>
                    <a:pt x="652" y="880"/>
                    <a:pt x="660" y="810"/>
                  </a:cubicBezTo>
                  <a:cubicBezTo>
                    <a:pt x="687" y="930"/>
                    <a:pt x="693" y="985"/>
                    <a:pt x="679" y="1020"/>
                  </a:cubicBezTo>
                  <a:close/>
                  <a:moveTo>
                    <a:pt x="720" y="989"/>
                  </a:moveTo>
                  <a:cubicBezTo>
                    <a:pt x="729" y="972"/>
                    <a:pt x="738" y="954"/>
                    <a:pt x="751" y="940"/>
                  </a:cubicBezTo>
                  <a:cubicBezTo>
                    <a:pt x="783" y="906"/>
                    <a:pt x="820" y="879"/>
                    <a:pt x="870" y="874"/>
                  </a:cubicBezTo>
                  <a:cubicBezTo>
                    <a:pt x="915" y="968"/>
                    <a:pt x="845" y="1144"/>
                    <a:pt x="763" y="1146"/>
                  </a:cubicBezTo>
                  <a:cubicBezTo>
                    <a:pt x="753" y="1085"/>
                    <a:pt x="788" y="1034"/>
                    <a:pt x="805" y="972"/>
                  </a:cubicBezTo>
                  <a:cubicBezTo>
                    <a:pt x="762" y="1016"/>
                    <a:pt x="756" y="1070"/>
                    <a:pt x="734" y="1119"/>
                  </a:cubicBezTo>
                  <a:cubicBezTo>
                    <a:pt x="698" y="1075"/>
                    <a:pt x="698" y="1033"/>
                    <a:pt x="720" y="989"/>
                  </a:cubicBezTo>
                  <a:close/>
                  <a:moveTo>
                    <a:pt x="110" y="1967"/>
                  </a:moveTo>
                  <a:cubicBezTo>
                    <a:pt x="161" y="1899"/>
                    <a:pt x="320" y="1875"/>
                    <a:pt x="383" y="1923"/>
                  </a:cubicBezTo>
                  <a:cubicBezTo>
                    <a:pt x="335" y="1930"/>
                    <a:pt x="285" y="1936"/>
                    <a:pt x="236" y="1943"/>
                  </a:cubicBezTo>
                  <a:cubicBezTo>
                    <a:pt x="236" y="1946"/>
                    <a:pt x="236" y="1948"/>
                    <a:pt x="236" y="1951"/>
                  </a:cubicBezTo>
                  <a:cubicBezTo>
                    <a:pt x="291" y="1956"/>
                    <a:pt x="347" y="1936"/>
                    <a:pt x="403" y="1954"/>
                  </a:cubicBezTo>
                  <a:cubicBezTo>
                    <a:pt x="319" y="2053"/>
                    <a:pt x="201" y="2037"/>
                    <a:pt x="110" y="1967"/>
                  </a:cubicBezTo>
                  <a:close/>
                  <a:moveTo>
                    <a:pt x="649" y="1555"/>
                  </a:moveTo>
                  <a:cubicBezTo>
                    <a:pt x="656" y="1555"/>
                    <a:pt x="663" y="1554"/>
                    <a:pt x="670" y="1555"/>
                  </a:cubicBezTo>
                  <a:cubicBezTo>
                    <a:pt x="681" y="1556"/>
                    <a:pt x="692" y="1558"/>
                    <a:pt x="703" y="1560"/>
                  </a:cubicBezTo>
                  <a:cubicBezTo>
                    <a:pt x="797" y="1581"/>
                    <a:pt x="866" y="1637"/>
                    <a:pt x="917" y="1716"/>
                  </a:cubicBezTo>
                  <a:cubicBezTo>
                    <a:pt x="924" y="1727"/>
                    <a:pt x="925" y="1742"/>
                    <a:pt x="929" y="1756"/>
                  </a:cubicBezTo>
                  <a:cubicBezTo>
                    <a:pt x="927" y="1757"/>
                    <a:pt x="924" y="1758"/>
                    <a:pt x="922" y="1759"/>
                  </a:cubicBezTo>
                  <a:cubicBezTo>
                    <a:pt x="872" y="1725"/>
                    <a:pt x="822" y="1691"/>
                    <a:pt x="771" y="1657"/>
                  </a:cubicBezTo>
                  <a:cubicBezTo>
                    <a:pt x="810" y="1714"/>
                    <a:pt x="877" y="1739"/>
                    <a:pt x="919" y="1799"/>
                  </a:cubicBezTo>
                  <a:cubicBezTo>
                    <a:pt x="798" y="1814"/>
                    <a:pt x="651" y="1668"/>
                    <a:pt x="649" y="1555"/>
                  </a:cubicBezTo>
                  <a:close/>
                  <a:moveTo>
                    <a:pt x="702" y="1860"/>
                  </a:moveTo>
                  <a:cubicBezTo>
                    <a:pt x="649" y="1873"/>
                    <a:pt x="599" y="1895"/>
                    <a:pt x="541" y="1915"/>
                  </a:cubicBezTo>
                  <a:cubicBezTo>
                    <a:pt x="622" y="1854"/>
                    <a:pt x="803" y="1801"/>
                    <a:pt x="864" y="1834"/>
                  </a:cubicBezTo>
                  <a:cubicBezTo>
                    <a:pt x="811" y="1842"/>
                    <a:pt x="756" y="1847"/>
                    <a:pt x="702" y="1860"/>
                  </a:cubicBezTo>
                  <a:close/>
                  <a:moveTo>
                    <a:pt x="941" y="2041"/>
                  </a:moveTo>
                  <a:cubicBezTo>
                    <a:pt x="899" y="2100"/>
                    <a:pt x="835" y="2121"/>
                    <a:pt x="768" y="2137"/>
                  </a:cubicBezTo>
                  <a:cubicBezTo>
                    <a:pt x="752" y="2030"/>
                    <a:pt x="812" y="1900"/>
                    <a:pt x="886" y="1877"/>
                  </a:cubicBezTo>
                  <a:cubicBezTo>
                    <a:pt x="901" y="1880"/>
                    <a:pt x="916" y="1882"/>
                    <a:pt x="932" y="1886"/>
                  </a:cubicBezTo>
                  <a:cubicBezTo>
                    <a:pt x="917" y="1940"/>
                    <a:pt x="879" y="1978"/>
                    <a:pt x="851" y="2027"/>
                  </a:cubicBezTo>
                  <a:cubicBezTo>
                    <a:pt x="891" y="2002"/>
                    <a:pt x="925" y="1962"/>
                    <a:pt x="953" y="1907"/>
                  </a:cubicBezTo>
                  <a:cubicBezTo>
                    <a:pt x="971" y="1960"/>
                    <a:pt x="968" y="2002"/>
                    <a:pt x="941" y="2041"/>
                  </a:cubicBezTo>
                  <a:close/>
                  <a:moveTo>
                    <a:pt x="1413" y="1690"/>
                  </a:moveTo>
                  <a:cubicBezTo>
                    <a:pt x="1401" y="1713"/>
                    <a:pt x="1393" y="1729"/>
                    <a:pt x="1384" y="1746"/>
                  </a:cubicBezTo>
                  <a:cubicBezTo>
                    <a:pt x="1358" y="1660"/>
                    <a:pt x="1384" y="1612"/>
                    <a:pt x="1468" y="1588"/>
                  </a:cubicBezTo>
                  <a:cubicBezTo>
                    <a:pt x="1483" y="1633"/>
                    <a:pt x="1481" y="1680"/>
                    <a:pt x="1467" y="1738"/>
                  </a:cubicBezTo>
                  <a:cubicBezTo>
                    <a:pt x="1457" y="1777"/>
                    <a:pt x="1445" y="1814"/>
                    <a:pt x="1416" y="1842"/>
                  </a:cubicBezTo>
                  <a:cubicBezTo>
                    <a:pt x="1393" y="1865"/>
                    <a:pt x="1377" y="1870"/>
                    <a:pt x="1347" y="1863"/>
                  </a:cubicBezTo>
                  <a:cubicBezTo>
                    <a:pt x="1360" y="1805"/>
                    <a:pt x="1417" y="1764"/>
                    <a:pt x="1413" y="1690"/>
                  </a:cubicBezTo>
                  <a:close/>
                  <a:moveTo>
                    <a:pt x="1154" y="1679"/>
                  </a:moveTo>
                  <a:cubicBezTo>
                    <a:pt x="1151" y="1656"/>
                    <a:pt x="1152" y="1632"/>
                    <a:pt x="1149" y="1608"/>
                  </a:cubicBezTo>
                  <a:cubicBezTo>
                    <a:pt x="1141" y="1518"/>
                    <a:pt x="1180" y="1447"/>
                    <a:pt x="1235" y="1377"/>
                  </a:cubicBezTo>
                  <a:cubicBezTo>
                    <a:pt x="1255" y="1404"/>
                    <a:pt x="1274" y="1428"/>
                    <a:pt x="1289" y="1454"/>
                  </a:cubicBezTo>
                  <a:cubicBezTo>
                    <a:pt x="1345" y="1550"/>
                    <a:pt x="1359" y="1654"/>
                    <a:pt x="1338" y="1761"/>
                  </a:cubicBezTo>
                  <a:cubicBezTo>
                    <a:pt x="1333" y="1787"/>
                    <a:pt x="1315" y="1809"/>
                    <a:pt x="1282" y="1815"/>
                  </a:cubicBezTo>
                  <a:cubicBezTo>
                    <a:pt x="1262" y="1748"/>
                    <a:pt x="1241" y="1681"/>
                    <a:pt x="1236" y="1601"/>
                  </a:cubicBezTo>
                  <a:cubicBezTo>
                    <a:pt x="1231" y="1619"/>
                    <a:pt x="1226" y="1629"/>
                    <a:pt x="1227" y="1637"/>
                  </a:cubicBezTo>
                  <a:cubicBezTo>
                    <a:pt x="1233" y="1698"/>
                    <a:pt x="1241" y="1758"/>
                    <a:pt x="1250" y="1824"/>
                  </a:cubicBezTo>
                  <a:cubicBezTo>
                    <a:pt x="1241" y="1819"/>
                    <a:pt x="1233" y="1817"/>
                    <a:pt x="1227" y="1812"/>
                  </a:cubicBezTo>
                  <a:cubicBezTo>
                    <a:pt x="1188" y="1776"/>
                    <a:pt x="1161" y="1733"/>
                    <a:pt x="1154" y="1679"/>
                  </a:cubicBezTo>
                  <a:close/>
                  <a:moveTo>
                    <a:pt x="1013" y="1455"/>
                  </a:moveTo>
                  <a:cubicBezTo>
                    <a:pt x="1010" y="1402"/>
                    <a:pt x="1029" y="1332"/>
                    <a:pt x="1053" y="1293"/>
                  </a:cubicBezTo>
                  <a:cubicBezTo>
                    <a:pt x="1039" y="1350"/>
                    <a:pt x="1026" y="1403"/>
                    <a:pt x="1013" y="1455"/>
                  </a:cubicBezTo>
                  <a:close/>
                  <a:moveTo>
                    <a:pt x="164" y="262"/>
                  </a:moveTo>
                  <a:cubicBezTo>
                    <a:pt x="177" y="260"/>
                    <a:pt x="186" y="261"/>
                    <a:pt x="192" y="257"/>
                  </a:cubicBezTo>
                  <a:cubicBezTo>
                    <a:pt x="245" y="221"/>
                    <a:pt x="283" y="172"/>
                    <a:pt x="307" y="115"/>
                  </a:cubicBezTo>
                  <a:cubicBezTo>
                    <a:pt x="322" y="79"/>
                    <a:pt x="319" y="39"/>
                    <a:pt x="314" y="0"/>
                  </a:cubicBezTo>
                  <a:cubicBezTo>
                    <a:pt x="294" y="0"/>
                    <a:pt x="294" y="0"/>
                    <a:pt x="294" y="0"/>
                  </a:cubicBezTo>
                  <a:cubicBezTo>
                    <a:pt x="301" y="53"/>
                    <a:pt x="298" y="105"/>
                    <a:pt x="262" y="151"/>
                  </a:cubicBezTo>
                  <a:cubicBezTo>
                    <a:pt x="239" y="180"/>
                    <a:pt x="222" y="214"/>
                    <a:pt x="181" y="239"/>
                  </a:cubicBezTo>
                  <a:cubicBezTo>
                    <a:pt x="172" y="178"/>
                    <a:pt x="144" y="126"/>
                    <a:pt x="145" y="66"/>
                  </a:cubicBezTo>
                  <a:cubicBezTo>
                    <a:pt x="145" y="42"/>
                    <a:pt x="147" y="20"/>
                    <a:pt x="153" y="0"/>
                  </a:cubicBezTo>
                  <a:cubicBezTo>
                    <a:pt x="130" y="0"/>
                    <a:pt x="130" y="0"/>
                    <a:pt x="130" y="0"/>
                  </a:cubicBezTo>
                  <a:cubicBezTo>
                    <a:pt x="126" y="12"/>
                    <a:pt x="123" y="23"/>
                    <a:pt x="119" y="34"/>
                  </a:cubicBezTo>
                  <a:cubicBezTo>
                    <a:pt x="118" y="38"/>
                    <a:pt x="114" y="41"/>
                    <a:pt x="111" y="43"/>
                  </a:cubicBezTo>
                  <a:cubicBezTo>
                    <a:pt x="77" y="68"/>
                    <a:pt x="42" y="86"/>
                    <a:pt x="0" y="89"/>
                  </a:cubicBezTo>
                  <a:cubicBezTo>
                    <a:pt x="0" y="112"/>
                    <a:pt x="0" y="112"/>
                    <a:pt x="0" y="112"/>
                  </a:cubicBezTo>
                  <a:cubicBezTo>
                    <a:pt x="17" y="111"/>
                    <a:pt x="34" y="106"/>
                    <a:pt x="51" y="101"/>
                  </a:cubicBezTo>
                  <a:cubicBezTo>
                    <a:pt x="74" y="93"/>
                    <a:pt x="96" y="81"/>
                    <a:pt x="118" y="71"/>
                  </a:cubicBezTo>
                  <a:cubicBezTo>
                    <a:pt x="134" y="136"/>
                    <a:pt x="149" y="198"/>
                    <a:pt x="164" y="262"/>
                  </a:cubicBezTo>
                  <a:close/>
                  <a:moveTo>
                    <a:pt x="3840" y="929"/>
                  </a:moveTo>
                  <a:cubicBezTo>
                    <a:pt x="3840" y="897"/>
                    <a:pt x="3840" y="897"/>
                    <a:pt x="3840" y="897"/>
                  </a:cubicBezTo>
                  <a:cubicBezTo>
                    <a:pt x="3827" y="878"/>
                    <a:pt x="3819" y="855"/>
                    <a:pt x="3819" y="825"/>
                  </a:cubicBezTo>
                  <a:cubicBezTo>
                    <a:pt x="3787" y="863"/>
                    <a:pt x="3766" y="900"/>
                    <a:pt x="3764" y="939"/>
                  </a:cubicBezTo>
                  <a:cubicBezTo>
                    <a:pt x="3762" y="976"/>
                    <a:pt x="3776" y="1015"/>
                    <a:pt x="3784" y="1057"/>
                  </a:cubicBezTo>
                  <a:cubicBezTo>
                    <a:pt x="3687" y="1034"/>
                    <a:pt x="3591" y="1043"/>
                    <a:pt x="3492" y="1073"/>
                  </a:cubicBezTo>
                  <a:cubicBezTo>
                    <a:pt x="3498" y="1079"/>
                    <a:pt x="3501" y="1085"/>
                    <a:pt x="3505" y="1086"/>
                  </a:cubicBezTo>
                  <a:cubicBezTo>
                    <a:pt x="3554" y="1101"/>
                    <a:pt x="3586" y="1139"/>
                    <a:pt x="3621" y="1172"/>
                  </a:cubicBezTo>
                  <a:cubicBezTo>
                    <a:pt x="3650" y="1200"/>
                    <a:pt x="3677" y="1231"/>
                    <a:pt x="3705" y="1261"/>
                  </a:cubicBezTo>
                  <a:cubicBezTo>
                    <a:pt x="3689" y="1284"/>
                    <a:pt x="3671" y="1310"/>
                    <a:pt x="3653" y="1336"/>
                  </a:cubicBezTo>
                  <a:cubicBezTo>
                    <a:pt x="3634" y="1361"/>
                    <a:pt x="3614" y="1386"/>
                    <a:pt x="3593" y="1413"/>
                  </a:cubicBezTo>
                  <a:cubicBezTo>
                    <a:pt x="3655" y="1462"/>
                    <a:pt x="3727" y="1444"/>
                    <a:pt x="3797" y="1428"/>
                  </a:cubicBezTo>
                  <a:cubicBezTo>
                    <a:pt x="3812" y="1424"/>
                    <a:pt x="3826" y="1420"/>
                    <a:pt x="3840" y="1415"/>
                  </a:cubicBezTo>
                  <a:cubicBezTo>
                    <a:pt x="3840" y="1388"/>
                    <a:pt x="3840" y="1388"/>
                    <a:pt x="3840" y="1388"/>
                  </a:cubicBezTo>
                  <a:cubicBezTo>
                    <a:pt x="3781" y="1415"/>
                    <a:pt x="3719" y="1425"/>
                    <a:pt x="3654" y="1419"/>
                  </a:cubicBezTo>
                  <a:cubicBezTo>
                    <a:pt x="3645" y="1418"/>
                    <a:pt x="3637" y="1413"/>
                    <a:pt x="3632" y="1411"/>
                  </a:cubicBezTo>
                  <a:cubicBezTo>
                    <a:pt x="3650" y="1382"/>
                    <a:pt x="3668" y="1355"/>
                    <a:pt x="3685" y="1326"/>
                  </a:cubicBezTo>
                  <a:cubicBezTo>
                    <a:pt x="3699" y="1301"/>
                    <a:pt x="3717" y="1281"/>
                    <a:pt x="3740" y="1273"/>
                  </a:cubicBezTo>
                  <a:cubicBezTo>
                    <a:pt x="3771" y="1281"/>
                    <a:pt x="3798" y="1288"/>
                    <a:pt x="3828" y="1296"/>
                  </a:cubicBezTo>
                  <a:cubicBezTo>
                    <a:pt x="3803" y="1315"/>
                    <a:pt x="3781" y="1331"/>
                    <a:pt x="3759" y="1347"/>
                  </a:cubicBezTo>
                  <a:cubicBezTo>
                    <a:pt x="3788" y="1340"/>
                    <a:pt x="3813" y="1324"/>
                    <a:pt x="3840" y="1317"/>
                  </a:cubicBezTo>
                  <a:cubicBezTo>
                    <a:pt x="3840" y="1257"/>
                    <a:pt x="3840" y="1257"/>
                    <a:pt x="3840" y="1257"/>
                  </a:cubicBezTo>
                  <a:cubicBezTo>
                    <a:pt x="3773" y="1266"/>
                    <a:pt x="3716" y="1246"/>
                    <a:pt x="3670" y="1194"/>
                  </a:cubicBezTo>
                  <a:cubicBezTo>
                    <a:pt x="3635" y="1154"/>
                    <a:pt x="3602" y="1112"/>
                    <a:pt x="3553" y="1080"/>
                  </a:cubicBezTo>
                  <a:cubicBezTo>
                    <a:pt x="3584" y="1075"/>
                    <a:pt x="3615" y="1068"/>
                    <a:pt x="3647" y="1066"/>
                  </a:cubicBezTo>
                  <a:cubicBezTo>
                    <a:pt x="3704" y="1063"/>
                    <a:pt x="3761" y="1069"/>
                    <a:pt x="3815" y="1093"/>
                  </a:cubicBezTo>
                  <a:cubicBezTo>
                    <a:pt x="3824" y="1097"/>
                    <a:pt x="3832" y="1102"/>
                    <a:pt x="3840" y="1106"/>
                  </a:cubicBezTo>
                  <a:cubicBezTo>
                    <a:pt x="3840" y="1076"/>
                    <a:pt x="3840" y="1076"/>
                    <a:pt x="3840" y="1076"/>
                  </a:cubicBezTo>
                  <a:cubicBezTo>
                    <a:pt x="3837" y="1071"/>
                    <a:pt x="3835" y="1067"/>
                    <a:pt x="3833" y="1061"/>
                  </a:cubicBezTo>
                  <a:cubicBezTo>
                    <a:pt x="3791" y="1038"/>
                    <a:pt x="3791" y="994"/>
                    <a:pt x="3785" y="955"/>
                  </a:cubicBezTo>
                  <a:cubicBezTo>
                    <a:pt x="3782" y="934"/>
                    <a:pt x="3783" y="912"/>
                    <a:pt x="3802" y="893"/>
                  </a:cubicBezTo>
                  <a:cubicBezTo>
                    <a:pt x="3815" y="905"/>
                    <a:pt x="3828" y="917"/>
                    <a:pt x="3840" y="929"/>
                  </a:cubicBezTo>
                  <a:close/>
                </a:path>
              </a:pathLst>
            </a:custGeom>
            <a:solidFill>
              <a:schemeClr val="accent1"/>
            </a:solidFill>
            <a:ln>
              <a:noFill/>
            </a:ln>
          </p:spPr>
        </p:sp>
      </p:grpSp>
      <p:grpSp>
        <p:nvGrpSpPr>
          <p:cNvPr id="17" name="Group 16">
            <a:extLst>
              <a:ext uri="{FF2B5EF4-FFF2-40B4-BE49-F238E27FC236}">
                <a16:creationId xmlns:a16="http://schemas.microsoft.com/office/drawing/2014/main" id="{06F789C4-4757-4EB3-9B8B-258517AF25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90225" y="467784"/>
            <a:ext cx="3656409" cy="5922963"/>
            <a:chOff x="7320300" y="467784"/>
            <a:chExt cx="4875213" cy="5922963"/>
          </a:xfrm>
        </p:grpSpPr>
        <p:sp>
          <p:nvSpPr>
            <p:cNvPr id="18" name="Freeform 206">
              <a:extLst>
                <a:ext uri="{FF2B5EF4-FFF2-40B4-BE49-F238E27FC236}">
                  <a16:creationId xmlns:a16="http://schemas.microsoft.com/office/drawing/2014/main" id="{EDFC994B-609D-4AB4-BA53-227D57489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19" name="Freeform 211">
              <a:extLst>
                <a:ext uri="{FF2B5EF4-FFF2-40B4-BE49-F238E27FC236}">
                  <a16:creationId xmlns:a16="http://schemas.microsoft.com/office/drawing/2014/main" id="{C583E44C-AB31-45CA-8201-041945AA04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20" name="Straight Connector 19">
              <a:extLst>
                <a:ext uri="{FF2B5EF4-FFF2-40B4-BE49-F238E27FC236}">
                  <a16:creationId xmlns:a16="http://schemas.microsoft.com/office/drawing/2014/main" id="{B825F1C0-17F2-4A99-9164-BDB835C266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pic>
        <p:nvPicPr>
          <p:cNvPr id="7" name="Picture 6" descr="A green plant in a garden&#10;&#10;Description generated with very high confidence">
            <a:extLst>
              <a:ext uri="{FF2B5EF4-FFF2-40B4-BE49-F238E27FC236}">
                <a16:creationId xmlns:a16="http://schemas.microsoft.com/office/drawing/2014/main" id="{AB536BC5-B4A1-481F-BC31-3D49A40DE14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3" y="10"/>
            <a:ext cx="9143999" cy="4551027"/>
          </a:xfrm>
          <a:prstGeom prst="rect">
            <a:avLst/>
          </a:prstGeom>
        </p:spPr>
      </p:pic>
      <p:sp>
        <p:nvSpPr>
          <p:cNvPr id="22" name="Rectangle 21">
            <a:extLst>
              <a:ext uri="{FF2B5EF4-FFF2-40B4-BE49-F238E27FC236}">
                <a16:creationId xmlns:a16="http://schemas.microsoft.com/office/drawing/2014/main" id="{710F0297-FEF4-4E6B-9809-BB2DC8066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 y="4551038"/>
            <a:ext cx="9144173" cy="2306962"/>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B481B7E-C5DF-4717-ACC0-9EC831BC0195}"/>
              </a:ext>
            </a:extLst>
          </p:cNvPr>
          <p:cNvSpPr/>
          <p:nvPr/>
        </p:nvSpPr>
        <p:spPr>
          <a:xfrm>
            <a:off x="0" y="4551037"/>
            <a:ext cx="9144000" cy="2303788"/>
          </a:xfrm>
          <a:prstGeom prst="rect">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BE5AE993-91BA-425A-9B93-D8E1DB75694F}"/>
              </a:ext>
            </a:extLst>
          </p:cNvPr>
          <p:cNvSpPr>
            <a:spLocks noGrp="1"/>
          </p:cNvSpPr>
          <p:nvPr>
            <p:ph type="title"/>
          </p:nvPr>
        </p:nvSpPr>
        <p:spPr>
          <a:xfrm>
            <a:off x="434051" y="4974036"/>
            <a:ext cx="5166648" cy="1263478"/>
          </a:xfrm>
        </p:spPr>
        <p:txBody>
          <a:bodyPr vert="horz" lIns="91440" tIns="45720" rIns="91440" bIns="45720" rtlCol="0" anchor="ctr">
            <a:normAutofit fontScale="90000"/>
          </a:bodyPr>
          <a:lstStyle/>
          <a:p>
            <a:pPr algn="r" defTabSz="914400"/>
            <a:r>
              <a:rPr lang="en-US" sz="3900" dirty="0">
                <a:solidFill>
                  <a:schemeClr val="bg2"/>
                </a:solidFill>
              </a:rPr>
              <a:t>Have fun &amp; don’t forget GQT</a:t>
            </a:r>
          </a:p>
        </p:txBody>
      </p:sp>
      <p:sp>
        <p:nvSpPr>
          <p:cNvPr id="5" name="Text Placeholder 4">
            <a:extLst>
              <a:ext uri="{FF2B5EF4-FFF2-40B4-BE49-F238E27FC236}">
                <a16:creationId xmlns:a16="http://schemas.microsoft.com/office/drawing/2014/main" id="{26EF8EF0-00EF-46EC-87A0-01B13AE0E3F9}"/>
              </a:ext>
            </a:extLst>
          </p:cNvPr>
          <p:cNvSpPr>
            <a:spLocks noGrp="1"/>
          </p:cNvSpPr>
          <p:nvPr>
            <p:ph type="body" idx="1"/>
          </p:nvPr>
        </p:nvSpPr>
        <p:spPr>
          <a:xfrm>
            <a:off x="5852460" y="4974036"/>
            <a:ext cx="2933362" cy="1263478"/>
          </a:xfrm>
        </p:spPr>
        <p:txBody>
          <a:bodyPr vert="horz" lIns="91440" tIns="45720" rIns="91440" bIns="45720" rtlCol="0" anchor="ctr">
            <a:normAutofit/>
          </a:bodyPr>
          <a:lstStyle/>
          <a:p>
            <a:pPr algn="l" defTabSz="914400">
              <a:spcBef>
                <a:spcPts val="930"/>
              </a:spcBef>
            </a:pPr>
            <a:r>
              <a:rPr lang="en-US" sz="2000" dirty="0">
                <a:solidFill>
                  <a:schemeClr val="bg2"/>
                </a:solidFill>
              </a:rPr>
              <a:t>andallthat.co.uk</a:t>
            </a:r>
          </a:p>
          <a:p>
            <a:pPr algn="l" defTabSz="914400">
              <a:spcBef>
                <a:spcPts val="930"/>
              </a:spcBef>
            </a:pPr>
            <a:r>
              <a:rPr lang="en-US" sz="2000" dirty="0">
                <a:solidFill>
                  <a:schemeClr val="bg2"/>
                </a:solidFill>
              </a:rPr>
              <a:t>@apf102</a:t>
            </a:r>
          </a:p>
        </p:txBody>
      </p:sp>
      <p:cxnSp>
        <p:nvCxnSpPr>
          <p:cNvPr id="24" name="Straight Connector 23">
            <a:extLst>
              <a:ext uri="{FF2B5EF4-FFF2-40B4-BE49-F238E27FC236}">
                <a16:creationId xmlns:a16="http://schemas.microsoft.com/office/drawing/2014/main" id="{46E3062D-7269-40D3-A48B-577B21ED29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rot="16200000">
            <a:off x="5471206" y="5605776"/>
            <a:ext cx="52120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22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5751D4-44C0-4371-B51F-E8CDECC98531}"/>
              </a:ext>
            </a:extLst>
          </p:cNvPr>
          <p:cNvSpPr>
            <a:spLocks noGrp="1"/>
          </p:cNvSpPr>
          <p:nvPr>
            <p:ph type="title"/>
          </p:nvPr>
        </p:nvSpPr>
        <p:spPr/>
        <p:txBody>
          <a:bodyPr/>
          <a:lstStyle/>
          <a:p>
            <a:r>
              <a:rPr lang="en-GB" dirty="0"/>
              <a:t>Useful reading on curriculum</a:t>
            </a:r>
          </a:p>
        </p:txBody>
      </p:sp>
      <p:sp>
        <p:nvSpPr>
          <p:cNvPr id="7" name="Content Placeholder 6">
            <a:extLst>
              <a:ext uri="{FF2B5EF4-FFF2-40B4-BE49-F238E27FC236}">
                <a16:creationId xmlns:a16="http://schemas.microsoft.com/office/drawing/2014/main" id="{4C9D4DFB-E57D-49B1-925E-891D6269C125}"/>
              </a:ext>
            </a:extLst>
          </p:cNvPr>
          <p:cNvSpPr>
            <a:spLocks noGrp="1"/>
          </p:cNvSpPr>
          <p:nvPr>
            <p:ph idx="1"/>
          </p:nvPr>
        </p:nvSpPr>
        <p:spPr/>
        <p:txBody>
          <a:bodyPr>
            <a:normAutofit fontScale="77500" lnSpcReduction="20000"/>
          </a:bodyPr>
          <a:lstStyle/>
          <a:p>
            <a:r>
              <a:rPr lang="en-GB" dirty="0"/>
              <a:t>Counsell, C. (2017) ‘The Fertility of Substantive Knowledge: In Search of Its Hidden Generative Power’. in </a:t>
            </a:r>
            <a:r>
              <a:rPr lang="en-GB" i="1" dirty="0"/>
              <a:t>Debates in History Teaching</a:t>
            </a:r>
            <a:r>
              <a:rPr lang="en-GB" dirty="0"/>
              <a:t>. Second Edition. ed. by Davies, I. London ; New York: Routledge, Taylor &amp; Francis Group, 80–99</a:t>
            </a:r>
          </a:p>
          <a:p>
            <a:r>
              <a:rPr lang="en-GB" dirty="0" err="1"/>
              <a:t>Gatto</a:t>
            </a:r>
            <a:r>
              <a:rPr lang="en-GB" dirty="0"/>
              <a:t>, J.T. (2010) </a:t>
            </a:r>
            <a:r>
              <a:rPr lang="en-GB" i="1" dirty="0"/>
              <a:t>Dumbing Us down: The Hidden Curriculum of Compulsory Schooling</a:t>
            </a:r>
            <a:r>
              <a:rPr lang="en-GB" dirty="0"/>
              <a:t>. Gabriola Island: New Society Publications</a:t>
            </a:r>
          </a:p>
          <a:p>
            <a:r>
              <a:rPr lang="en-GB" dirty="0"/>
              <a:t>Hirsch, E.D. (2006) </a:t>
            </a:r>
            <a:r>
              <a:rPr lang="en-GB" i="1" dirty="0"/>
              <a:t>The Knowledge Deficit: Closing the Shocking Education Gap for American Children</a:t>
            </a:r>
            <a:r>
              <a:rPr lang="en-GB" dirty="0"/>
              <a:t>. Boston: Houghton Mifflin</a:t>
            </a:r>
          </a:p>
          <a:p>
            <a:r>
              <a:rPr lang="en-GB" dirty="0"/>
              <a:t>Hirsch, E.D. (1999) </a:t>
            </a:r>
            <a:r>
              <a:rPr lang="en-GB" i="1" dirty="0"/>
              <a:t>The Schools We Need and Why We Don’t Have Them</a:t>
            </a:r>
            <a:r>
              <a:rPr lang="en-GB" dirty="0"/>
              <a:t>. 1. anchor book ed. Anchor books. New York: Doubleday</a:t>
            </a:r>
          </a:p>
          <a:p>
            <a:r>
              <a:rPr lang="en-GB" dirty="0"/>
              <a:t>Kitson, A. (2017) </a:t>
            </a:r>
            <a:r>
              <a:rPr lang="en-GB" i="1" dirty="0"/>
              <a:t>How Helpful Is the Theory of Powerful Knowledge in the Context of History?</a:t>
            </a:r>
            <a:r>
              <a:rPr lang="en-GB" dirty="0"/>
              <a:t> </a:t>
            </a:r>
          </a:p>
          <a:p>
            <a:r>
              <a:rPr lang="en-GB" dirty="0"/>
              <a:t>Young, M. (2014) ‘School Subjects as Powerful Knowledge: Lessons from History’. in </a:t>
            </a:r>
            <a:r>
              <a:rPr lang="en-GB" i="1" dirty="0"/>
              <a:t>Masterclass in History Education</a:t>
            </a:r>
            <a:r>
              <a:rPr lang="en-GB" dirty="0"/>
              <a:t>. ed. by Counsell, C., Burn, K., and Chapman, A. Masterclass in... Bloomsbury, 185–194</a:t>
            </a:r>
          </a:p>
          <a:p>
            <a:r>
              <a:rPr lang="en-GB" dirty="0"/>
              <a:t>Young, M. (2007) ‘Curriculum Studies and the Problem of Knowledge. Updating the Enlightenment’. in </a:t>
            </a:r>
            <a:r>
              <a:rPr lang="en-GB" i="1" dirty="0"/>
              <a:t>Bringing Knowledge Back in: From Social Constructivism to Social Realism in the Sociology of Education</a:t>
            </a:r>
            <a:r>
              <a:rPr lang="en-GB" dirty="0"/>
              <a:t>. 81–92</a:t>
            </a:r>
          </a:p>
          <a:p>
            <a:r>
              <a:rPr lang="en-GB" dirty="0"/>
              <a:t>Young, M.F.D. and Lambert, D. (2014) </a:t>
            </a:r>
            <a:r>
              <a:rPr lang="en-GB" i="1" dirty="0"/>
              <a:t>Knowledge and the Future School: Curriculum and Social Justice</a:t>
            </a:r>
            <a:r>
              <a:rPr lang="en-GB" dirty="0"/>
              <a:t>. New York: Bloomsbury Academic</a:t>
            </a:r>
          </a:p>
          <a:p>
            <a:endParaRPr lang="en-GB" dirty="0"/>
          </a:p>
        </p:txBody>
      </p:sp>
    </p:spTree>
    <p:extLst>
      <p:ext uri="{BB962C8B-B14F-4D97-AF65-F5344CB8AC3E}">
        <p14:creationId xmlns:p14="http://schemas.microsoft.com/office/powerpoint/2010/main" val="1164405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5751D4-44C0-4371-B51F-E8CDECC98531}"/>
              </a:ext>
            </a:extLst>
          </p:cNvPr>
          <p:cNvSpPr>
            <a:spLocks noGrp="1"/>
          </p:cNvSpPr>
          <p:nvPr>
            <p:ph type="title"/>
          </p:nvPr>
        </p:nvSpPr>
        <p:spPr/>
        <p:txBody>
          <a:bodyPr/>
          <a:lstStyle/>
          <a:p>
            <a:r>
              <a:rPr lang="en-GB" dirty="0"/>
              <a:t>Useful reading on the Middle Ages</a:t>
            </a:r>
          </a:p>
        </p:txBody>
      </p:sp>
      <p:sp>
        <p:nvSpPr>
          <p:cNvPr id="7" name="Content Placeholder 6">
            <a:extLst>
              <a:ext uri="{FF2B5EF4-FFF2-40B4-BE49-F238E27FC236}">
                <a16:creationId xmlns:a16="http://schemas.microsoft.com/office/drawing/2014/main" id="{4C9D4DFB-E57D-49B1-925E-891D6269C125}"/>
              </a:ext>
            </a:extLst>
          </p:cNvPr>
          <p:cNvSpPr>
            <a:spLocks noGrp="1"/>
          </p:cNvSpPr>
          <p:nvPr>
            <p:ph idx="1"/>
          </p:nvPr>
        </p:nvSpPr>
        <p:spPr/>
        <p:txBody>
          <a:bodyPr>
            <a:normAutofit/>
          </a:bodyPr>
          <a:lstStyle/>
          <a:p>
            <a:r>
              <a:rPr lang="en-GB" dirty="0"/>
              <a:t>Crouch, D. (2017) </a:t>
            </a:r>
            <a:r>
              <a:rPr lang="en-GB" i="1" dirty="0"/>
              <a:t>Medieval Britain, c.1000-1500</a:t>
            </a:r>
            <a:r>
              <a:rPr lang="en-GB" dirty="0"/>
              <a:t>, Cambridge University Press</a:t>
            </a:r>
            <a:endParaRPr lang="en-GB" i="1" dirty="0"/>
          </a:p>
          <a:p>
            <a:r>
              <a:rPr lang="en-GB" b="1" dirty="0"/>
              <a:t>Dawson, I. [Ed] (2018) </a:t>
            </a:r>
            <a:r>
              <a:rPr lang="en-GB" b="1" i="1" dirty="0"/>
              <a:t>Exploring and Teaching Medieval History, </a:t>
            </a:r>
            <a:r>
              <a:rPr lang="en-GB" b="1" dirty="0"/>
              <a:t>The Historical Association</a:t>
            </a:r>
          </a:p>
          <a:p>
            <a:r>
              <a:rPr lang="en-GB" dirty="0"/>
              <a:t>Dyer, C. (2009) </a:t>
            </a:r>
            <a:r>
              <a:rPr lang="en-GB" i="1" dirty="0"/>
              <a:t>Making a Living in the Middle Ages: The People of Britain, 850-1520, </a:t>
            </a:r>
            <a:r>
              <a:rPr lang="en-GB" dirty="0"/>
              <a:t>Yale University Press</a:t>
            </a:r>
          </a:p>
          <a:p>
            <a:r>
              <a:rPr lang="en-GB" dirty="0"/>
              <a:t>Gillingham, J. (2014) </a:t>
            </a:r>
            <a:r>
              <a:rPr lang="en-US" i="1" dirty="0"/>
              <a:t>Conquests, Catastrophe and Recovery: Britain and Ireland 1066–1485</a:t>
            </a:r>
            <a:r>
              <a:rPr lang="en-US" dirty="0"/>
              <a:t>, Vintage Books</a:t>
            </a:r>
            <a:endParaRPr lang="en-GB" dirty="0"/>
          </a:p>
          <a:p>
            <a:r>
              <a:rPr lang="en-GB" dirty="0"/>
              <a:t>Goldberg, J. (2004) </a:t>
            </a:r>
            <a:r>
              <a:rPr lang="en-GB" i="1" dirty="0"/>
              <a:t>Medieval England: A Social History 1250-1550, </a:t>
            </a:r>
            <a:r>
              <a:rPr lang="en-GB" dirty="0"/>
              <a:t>Hodder Arnold</a:t>
            </a:r>
          </a:p>
          <a:p>
            <a:endParaRPr lang="en-GB" dirty="0"/>
          </a:p>
        </p:txBody>
      </p:sp>
    </p:spTree>
    <p:extLst>
      <p:ext uri="{BB962C8B-B14F-4D97-AF65-F5344CB8AC3E}">
        <p14:creationId xmlns:p14="http://schemas.microsoft.com/office/powerpoint/2010/main" val="3465791231"/>
      </p:ext>
    </p:extLst>
  </p:cSld>
  <p:clrMapOvr>
    <a:masterClrMapping/>
  </p:clrMapOvr>
</p:sld>
</file>

<file path=ppt/theme/theme1.xml><?xml version="1.0" encoding="utf-8"?>
<a:theme xmlns:a="http://schemas.openxmlformats.org/drawingml/2006/main" name="Feathered">
  <a:themeElements>
    <a:clrScheme name="Custom 2">
      <a:dk1>
        <a:srgbClr val="000000"/>
      </a:dk1>
      <a:lt1>
        <a:sysClr val="window" lastClr="FFFFFF"/>
      </a:lt1>
      <a:dk2>
        <a:srgbClr val="5E5E5E"/>
      </a:dk2>
      <a:lt2>
        <a:srgbClr val="DDDDDD"/>
      </a:lt2>
      <a:accent1>
        <a:srgbClr val="A6B727"/>
      </a:accent1>
      <a:accent2>
        <a:srgbClr val="F69200"/>
      </a:accent2>
      <a:accent3>
        <a:srgbClr val="669900"/>
      </a:accent3>
      <a:accent4>
        <a:srgbClr val="663300"/>
      </a:accent4>
      <a:accent5>
        <a:srgbClr val="9966FF"/>
      </a:accent5>
      <a:accent6>
        <a:srgbClr val="DF5327"/>
      </a:accent6>
      <a:hlink>
        <a:srgbClr val="418AB3"/>
      </a:hlink>
      <a:folHlink>
        <a:srgbClr val="B2B2B2"/>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tint val="0"/>
              <a:shade val="0"/>
              <a:alpha val="0"/>
            </a:scheme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E2D42CFC-65DC-41E3-8961-A8E5A29913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TotalTime>
  <Words>2494</Words>
  <Application>Microsoft Office PowerPoint</Application>
  <PresentationFormat>On-screen Show (4:3)</PresentationFormat>
  <Paragraphs>236</Paragraphs>
  <Slides>40</Slides>
  <Notes>0</Notes>
  <HiddenSlides>0</HiddenSlides>
  <MMClips>0</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Feathered</vt:lpstr>
      <vt:lpstr>Office Theme</vt:lpstr>
      <vt:lpstr>Welcome to York Clio :  the network for History teachers</vt:lpstr>
      <vt:lpstr>Dates for your Diary</vt:lpstr>
      <vt:lpstr>Dates for your Diary</vt:lpstr>
      <vt:lpstr>Ofsted, latest thoughts</vt:lpstr>
      <vt:lpstr>What questions did Ofsted ask?</vt:lpstr>
      <vt:lpstr>Alex Ford</vt:lpstr>
      <vt:lpstr>The first fruits…  What have we learned about new GCSEs? … And what should we do now?</vt:lpstr>
      <vt:lpstr>How were your GCSE ‘fruit’ this year? What questions do you have now?</vt:lpstr>
      <vt:lpstr>Five things we learned from this year’s results…</vt:lpstr>
      <vt:lpstr>1. The overall results were as expected</vt:lpstr>
      <vt:lpstr>2. Grades were probably MORE stable this year</vt:lpstr>
      <vt:lpstr>3. Pupils struggled much more with the new papers</vt:lpstr>
      <vt:lpstr>4. There is no evident benefit to a 3 year KS4</vt:lpstr>
      <vt:lpstr>5. Hammering exam questions has very mixed results</vt:lpstr>
      <vt:lpstr>Big question: How can I improve success rates and consistency  at GCSE?</vt:lpstr>
      <vt:lpstr>Some thoughts from students (Burn &amp; Todd, 2018)</vt:lpstr>
      <vt:lpstr>Should I change board?</vt:lpstr>
      <vt:lpstr>What else could I do?</vt:lpstr>
      <vt:lpstr>Success at GCSE is tricky but not complex</vt:lpstr>
      <vt:lpstr>Planting seeds  “Society grows great when old men plant trees in whose shade they will not sit.” </vt:lpstr>
      <vt:lpstr>The importance of the discipline</vt:lpstr>
      <vt:lpstr>Curriculum: deriving from the discipline…</vt:lpstr>
      <vt:lpstr>Curriculum: Having clear aims (and sharing them)</vt:lpstr>
      <vt:lpstr>Growing a powerful curriculum: how do we get there?</vt:lpstr>
      <vt:lpstr>Planning a curriculum garden – be realistic</vt:lpstr>
      <vt:lpstr>Setting out the key features: drawing on the discipline</vt:lpstr>
      <vt:lpstr>Disciplinary history: implications for planning and teaching</vt:lpstr>
      <vt:lpstr>What kind of design is emerging?</vt:lpstr>
      <vt:lpstr>PowerPoint Presentation</vt:lpstr>
      <vt:lpstr>How can we secure knowledge over time?</vt:lpstr>
      <vt:lpstr>PowerPoint Presentation</vt:lpstr>
      <vt:lpstr>Considering what knowledge…</vt:lpstr>
      <vt:lpstr>Who was paying for Edward I’s wars?</vt:lpstr>
      <vt:lpstr>PowerPoint Presentation</vt:lpstr>
      <vt:lpstr>PowerPoint Presentation</vt:lpstr>
      <vt:lpstr>PowerPoint Presentation</vt:lpstr>
      <vt:lpstr>Securing concepts…</vt:lpstr>
      <vt:lpstr>Have fun &amp; don’t forget GQT</vt:lpstr>
      <vt:lpstr>Useful reading on curriculum</vt:lpstr>
      <vt:lpstr>Useful reading on the Middle 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first fruits…  What have we learned about new GCSEs? … And what should we do now?</dc:title>
  <dc:creator>Alex Ford</dc:creator>
  <cp:lastModifiedBy>Helen Snelson</cp:lastModifiedBy>
  <cp:revision>10</cp:revision>
  <dcterms:created xsi:type="dcterms:W3CDTF">2018-09-15T13:38:20Z</dcterms:created>
  <dcterms:modified xsi:type="dcterms:W3CDTF">2018-09-20T17:45:16Z</dcterms:modified>
</cp:coreProperties>
</file>