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3" r:id="rId4"/>
    <p:sldId id="267" r:id="rId5"/>
    <p:sldId id="268" r:id="rId6"/>
    <p:sldId id="269" r:id="rId7"/>
    <p:sldId id="270" r:id="rId8"/>
    <p:sldId id="262"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899749-E9F8-428B-8AA3-5FF7C83EC6E8}" v="18" dt="2018-11-24T12:09:44.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75" d="100"/>
          <a:sy n="75" d="100"/>
        </p:scale>
        <p:origin x="60" y="5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Snelson" userId="a580bfd2c2fdb838" providerId="LiveId" clId="{D4899749-E9F8-428B-8AA3-5FF7C83EC6E8}"/>
    <pc:docChg chg="modSld">
      <pc:chgData name="Helen Snelson" userId="a580bfd2c2fdb838" providerId="LiveId" clId="{D4899749-E9F8-428B-8AA3-5FF7C83EC6E8}" dt="2018-11-24T12:09:44.358" v="17"/>
      <pc:docMkLst>
        <pc:docMk/>
      </pc:docMkLst>
      <pc:sldChg chg="modSp modTransition modAnim">
        <pc:chgData name="Helen Snelson" userId="a580bfd2c2fdb838" providerId="LiveId" clId="{D4899749-E9F8-428B-8AA3-5FF7C83EC6E8}" dt="2018-11-24T12:09:44.358" v="17"/>
        <pc:sldMkLst>
          <pc:docMk/>
          <pc:sldMk cId="1060429431" sldId="263"/>
        </pc:sldMkLst>
        <pc:spChg chg="mod">
          <ac:chgData name="Helen Snelson" userId="a580bfd2c2fdb838" providerId="LiveId" clId="{D4899749-E9F8-428B-8AA3-5FF7C83EC6E8}" dt="2018-11-24T12:07:55.085" v="12" actId="121"/>
          <ac:spMkLst>
            <pc:docMk/>
            <pc:sldMk cId="1060429431" sldId="263"/>
            <ac:spMk id="3" creationId="{6438A4F1-26BD-4892-996A-E7CC733085EC}"/>
          </ac:spMkLst>
        </pc:spChg>
      </pc:sldChg>
    </pc:docChg>
  </pc:docChgLst>
  <pc:docChgLst>
    <pc:chgData name="Helen Snelson" userId="a580bfd2c2fdb838" providerId="LiveId" clId="{F14FC283-4255-46D1-873E-4CB93C1D880A}"/>
    <pc:docChg chg="undo custSel mod addSld delSld modSld sldOrd">
      <pc:chgData name="Helen Snelson" userId="a580bfd2c2fdb838" providerId="LiveId" clId="{F14FC283-4255-46D1-873E-4CB93C1D880A}" dt="2018-11-01T16:47:59.813" v="1633" actId="6549"/>
      <pc:docMkLst>
        <pc:docMk/>
      </pc:docMkLst>
      <pc:sldChg chg="addSp modSp ord">
        <pc:chgData name="Helen Snelson" userId="a580bfd2c2fdb838" providerId="LiveId" clId="{F14FC283-4255-46D1-873E-4CB93C1D880A}" dt="2018-11-01T09:52:27.612" v="495" actId="14100"/>
        <pc:sldMkLst>
          <pc:docMk/>
          <pc:sldMk cId="310961043" sldId="259"/>
        </pc:sldMkLst>
        <pc:spChg chg="add mod">
          <ac:chgData name="Helen Snelson" userId="a580bfd2c2fdb838" providerId="LiveId" clId="{F14FC283-4255-46D1-873E-4CB93C1D880A}" dt="2018-11-01T09:52:27.612" v="495" actId="14100"/>
          <ac:spMkLst>
            <pc:docMk/>
            <pc:sldMk cId="310961043" sldId="259"/>
            <ac:spMk id="2" creationId="{A08D1D2F-1342-4659-9135-CA1015EADD50}"/>
          </ac:spMkLst>
        </pc:spChg>
      </pc:sldChg>
      <pc:sldChg chg="addSp delSp modSp add mod ord setBg setClrOvrMap">
        <pc:chgData name="Helen Snelson" userId="a580bfd2c2fdb838" providerId="LiveId" clId="{F14FC283-4255-46D1-873E-4CB93C1D880A}" dt="2018-11-01T09:14:00.557" v="69"/>
        <pc:sldMkLst>
          <pc:docMk/>
          <pc:sldMk cId="2498049409" sldId="260"/>
        </pc:sldMkLst>
        <pc:spChg chg="mod">
          <ac:chgData name="Helen Snelson" userId="a580bfd2c2fdb838" providerId="LiveId" clId="{F14FC283-4255-46D1-873E-4CB93C1D880A}" dt="2018-11-01T09:13:16.548" v="68" actId="113"/>
          <ac:spMkLst>
            <pc:docMk/>
            <pc:sldMk cId="2498049409" sldId="260"/>
            <ac:spMk id="2" creationId="{949C3797-E0BF-4F57-B0BC-EF9F9D18D699}"/>
          </ac:spMkLst>
        </pc:spChg>
        <pc:spChg chg="del mod">
          <ac:chgData name="Helen Snelson" userId="a580bfd2c2fdb838" providerId="LiveId" clId="{F14FC283-4255-46D1-873E-4CB93C1D880A}" dt="2018-11-01T09:12:38.229" v="64" actId="478"/>
          <ac:spMkLst>
            <pc:docMk/>
            <pc:sldMk cId="2498049409" sldId="260"/>
            <ac:spMk id="3" creationId="{4425B5D3-8C86-45BF-8E3D-E8D4B5224511}"/>
          </ac:spMkLst>
        </pc:spChg>
        <pc:spChg chg="add del">
          <ac:chgData name="Helen Snelson" userId="a580bfd2c2fdb838" providerId="LiveId" clId="{F14FC283-4255-46D1-873E-4CB93C1D880A}" dt="2018-11-01T09:12:35.716" v="62" actId="26606"/>
          <ac:spMkLst>
            <pc:docMk/>
            <pc:sldMk cId="2498049409" sldId="260"/>
            <ac:spMk id="71" creationId="{823AC064-BC96-4F32-8AE1-B2FD38754823}"/>
          </ac:spMkLst>
        </pc:spChg>
        <pc:picChg chg="add mod">
          <ac:chgData name="Helen Snelson" userId="a580bfd2c2fdb838" providerId="LiveId" clId="{F14FC283-4255-46D1-873E-4CB93C1D880A}" dt="2018-11-01T09:13:02.953" v="67" actId="26606"/>
          <ac:picMkLst>
            <pc:docMk/>
            <pc:sldMk cId="2498049409" sldId="260"/>
            <ac:picMk id="1026" creationId="{C176A866-B1F0-4E6B-BD40-5193E9412D9D}"/>
          </ac:picMkLst>
        </pc:picChg>
        <pc:cxnChg chg="add del">
          <ac:chgData name="Helen Snelson" userId="a580bfd2c2fdb838" providerId="LiveId" clId="{F14FC283-4255-46D1-873E-4CB93C1D880A}" dt="2018-11-01T09:12:35.716" v="62" actId="26606"/>
          <ac:cxnSpMkLst>
            <pc:docMk/>
            <pc:sldMk cId="2498049409" sldId="260"/>
            <ac:cxnSpMk id="73" creationId="{7E7C77BC-7138-40B1-A15B-20F57A494629}"/>
          </ac:cxnSpMkLst>
        </pc:cxnChg>
        <pc:cxnChg chg="add del">
          <ac:chgData name="Helen Snelson" userId="a580bfd2c2fdb838" providerId="LiveId" clId="{F14FC283-4255-46D1-873E-4CB93C1D880A}" dt="2018-11-01T09:13:02.953" v="67" actId="26606"/>
          <ac:cxnSpMkLst>
            <pc:docMk/>
            <pc:sldMk cId="2498049409" sldId="260"/>
            <ac:cxnSpMk id="1028" creationId="{E126E481-B945-4179-BD79-05E96E9B29E1}"/>
          </ac:cxnSpMkLst>
        </pc:cxnChg>
        <pc:cxnChg chg="add del">
          <ac:chgData name="Helen Snelson" userId="a580bfd2c2fdb838" providerId="LiveId" clId="{F14FC283-4255-46D1-873E-4CB93C1D880A}" dt="2018-11-01T09:13:02.953" v="66" actId="26606"/>
          <ac:cxnSpMkLst>
            <pc:docMk/>
            <pc:sldMk cId="2498049409" sldId="260"/>
            <ac:cxnSpMk id="1030" creationId="{C800968E-0A99-46C4-A9B2-6A63AC66F4B0}"/>
          </ac:cxnSpMkLst>
        </pc:cxnChg>
      </pc:sldChg>
      <pc:sldChg chg="addSp delSp modSp add mod setBg">
        <pc:chgData name="Helen Snelson" userId="a580bfd2c2fdb838" providerId="LiveId" clId="{F14FC283-4255-46D1-873E-4CB93C1D880A}" dt="2018-11-01T11:21:11.286" v="912" actId="20577"/>
        <pc:sldMkLst>
          <pc:docMk/>
          <pc:sldMk cId="1013800130" sldId="261"/>
        </pc:sldMkLst>
        <pc:spChg chg="mod">
          <ac:chgData name="Helen Snelson" userId="a580bfd2c2fdb838" providerId="LiveId" clId="{F14FC283-4255-46D1-873E-4CB93C1D880A}" dt="2018-11-01T11:21:11.286" v="912" actId="20577"/>
          <ac:spMkLst>
            <pc:docMk/>
            <pc:sldMk cId="1013800130" sldId="261"/>
            <ac:spMk id="2" creationId="{8B27AAA2-09A0-4DEF-8358-BDA19429F060}"/>
          </ac:spMkLst>
        </pc:spChg>
        <pc:spChg chg="mod">
          <ac:chgData name="Helen Snelson" userId="a580bfd2c2fdb838" providerId="LiveId" clId="{F14FC283-4255-46D1-873E-4CB93C1D880A}" dt="2018-11-01T09:32:45.518" v="180" actId="26606"/>
          <ac:spMkLst>
            <pc:docMk/>
            <pc:sldMk cId="1013800130" sldId="261"/>
            <ac:spMk id="3" creationId="{F1420270-DF66-4BEA-9C24-A1FADE8649BB}"/>
          </ac:spMkLst>
        </pc:spChg>
        <pc:spChg chg="add del">
          <ac:chgData name="Helen Snelson" userId="a580bfd2c2fdb838" providerId="LiveId" clId="{F14FC283-4255-46D1-873E-4CB93C1D880A}" dt="2018-11-01T09:32:38.100" v="177" actId="26606"/>
          <ac:spMkLst>
            <pc:docMk/>
            <pc:sldMk cId="1013800130" sldId="261"/>
            <ac:spMk id="9" creationId="{87CC2527-562A-4F69-B487-4371E5B243E7}"/>
          </ac:spMkLst>
        </pc:spChg>
        <pc:spChg chg="add del">
          <ac:chgData name="Helen Snelson" userId="a580bfd2c2fdb838" providerId="LiveId" clId="{F14FC283-4255-46D1-873E-4CB93C1D880A}" dt="2018-11-01T09:32:45.503" v="179" actId="26606"/>
          <ac:spMkLst>
            <pc:docMk/>
            <pc:sldMk cId="1013800130" sldId="261"/>
            <ac:spMk id="13" creationId="{2A0E4E09-FC02-4ADC-951A-3FFA90B6FE39}"/>
          </ac:spMkLst>
        </pc:spChg>
        <pc:picChg chg="add mod ord">
          <ac:chgData name="Helen Snelson" userId="a580bfd2c2fdb838" providerId="LiveId" clId="{F14FC283-4255-46D1-873E-4CB93C1D880A}" dt="2018-11-01T09:32:45.518" v="180" actId="26606"/>
          <ac:picMkLst>
            <pc:docMk/>
            <pc:sldMk cId="1013800130" sldId="261"/>
            <ac:picMk id="4" creationId="{8DCC46C6-66AD-4747-9D12-928A225E40E1}"/>
          </ac:picMkLst>
        </pc:picChg>
        <pc:picChg chg="add del">
          <ac:chgData name="Helen Snelson" userId="a580bfd2c2fdb838" providerId="LiveId" clId="{F14FC283-4255-46D1-873E-4CB93C1D880A}" dt="2018-11-01T09:32:45.503" v="179" actId="26606"/>
          <ac:picMkLst>
            <pc:docMk/>
            <pc:sldMk cId="1013800130" sldId="261"/>
            <ac:picMk id="14" creationId="{24F266AD-725B-4A9D-B448-4C000F95CB47}"/>
          </ac:picMkLst>
        </pc:picChg>
        <pc:cxnChg chg="add del">
          <ac:chgData name="Helen Snelson" userId="a580bfd2c2fdb838" providerId="LiveId" clId="{F14FC283-4255-46D1-873E-4CB93C1D880A}" dt="2018-11-01T09:32:38.100" v="177" actId="26606"/>
          <ac:cxnSpMkLst>
            <pc:docMk/>
            <pc:sldMk cId="1013800130" sldId="261"/>
            <ac:cxnSpMk id="11" creationId="{BCDAEC91-5BCE-4B55-9CC0-43EF94CB734B}"/>
          </ac:cxnSpMkLst>
        </pc:cxnChg>
      </pc:sldChg>
      <pc:sldChg chg="addSp modSp add">
        <pc:chgData name="Helen Snelson" userId="a580bfd2c2fdb838" providerId="LiveId" clId="{F14FC283-4255-46D1-873E-4CB93C1D880A}" dt="2018-11-01T09:51:26.222" v="467" actId="1076"/>
        <pc:sldMkLst>
          <pc:docMk/>
          <pc:sldMk cId="363021527" sldId="262"/>
        </pc:sldMkLst>
        <pc:spChg chg="add mod">
          <ac:chgData name="Helen Snelson" userId="a580bfd2c2fdb838" providerId="LiveId" clId="{F14FC283-4255-46D1-873E-4CB93C1D880A}" dt="2018-11-01T09:44:23.860" v="228" actId="1076"/>
          <ac:spMkLst>
            <pc:docMk/>
            <pc:sldMk cId="363021527" sldId="262"/>
            <ac:spMk id="3" creationId="{F475A645-2B03-432D-B625-C939E2494E0B}"/>
          </ac:spMkLst>
        </pc:spChg>
        <pc:spChg chg="add mod">
          <ac:chgData name="Helen Snelson" userId="a580bfd2c2fdb838" providerId="LiveId" clId="{F14FC283-4255-46D1-873E-4CB93C1D880A}" dt="2018-11-01T09:44:32.519" v="230" actId="113"/>
          <ac:spMkLst>
            <pc:docMk/>
            <pc:sldMk cId="363021527" sldId="262"/>
            <ac:spMk id="4" creationId="{A4AE9394-B470-4686-9260-16A1251B2851}"/>
          </ac:spMkLst>
        </pc:spChg>
        <pc:spChg chg="add mod">
          <ac:chgData name="Helen Snelson" userId="a580bfd2c2fdb838" providerId="LiveId" clId="{F14FC283-4255-46D1-873E-4CB93C1D880A}" dt="2018-11-01T09:45:52.099" v="255" actId="1076"/>
          <ac:spMkLst>
            <pc:docMk/>
            <pc:sldMk cId="363021527" sldId="262"/>
            <ac:spMk id="9" creationId="{5513F643-9BA7-404E-8E53-658911A6E835}"/>
          </ac:spMkLst>
        </pc:spChg>
        <pc:spChg chg="add mod">
          <ac:chgData name="Helen Snelson" userId="a580bfd2c2fdb838" providerId="LiveId" clId="{F14FC283-4255-46D1-873E-4CB93C1D880A}" dt="2018-11-01T09:48:11.416" v="417" actId="20577"/>
          <ac:spMkLst>
            <pc:docMk/>
            <pc:sldMk cId="363021527" sldId="262"/>
            <ac:spMk id="10" creationId="{36299D0F-B805-49D2-9647-980B567ECF86}"/>
          </ac:spMkLst>
        </pc:spChg>
        <pc:spChg chg="add mod">
          <ac:chgData name="Helen Snelson" userId="a580bfd2c2fdb838" providerId="LiveId" clId="{F14FC283-4255-46D1-873E-4CB93C1D880A}" dt="2018-11-01T09:50:43.766" v="446" actId="6549"/>
          <ac:spMkLst>
            <pc:docMk/>
            <pc:sldMk cId="363021527" sldId="262"/>
            <ac:spMk id="13" creationId="{F0CBBBFF-A4D0-4136-840F-3D64E83826A2}"/>
          </ac:spMkLst>
        </pc:spChg>
        <pc:spChg chg="add mod">
          <ac:chgData name="Helen Snelson" userId="a580bfd2c2fdb838" providerId="LiveId" clId="{F14FC283-4255-46D1-873E-4CB93C1D880A}" dt="2018-11-01T09:51:26.222" v="467" actId="1076"/>
          <ac:spMkLst>
            <pc:docMk/>
            <pc:sldMk cId="363021527" sldId="262"/>
            <ac:spMk id="14" creationId="{893CD82A-4A36-4257-A01C-41341BA61180}"/>
          </ac:spMkLst>
        </pc:spChg>
        <pc:picChg chg="add mod">
          <ac:chgData name="Helen Snelson" userId="a580bfd2c2fdb838" providerId="LiveId" clId="{F14FC283-4255-46D1-873E-4CB93C1D880A}" dt="2018-11-01T09:45:16.678" v="241" actId="1076"/>
          <ac:picMkLst>
            <pc:docMk/>
            <pc:sldMk cId="363021527" sldId="262"/>
            <ac:picMk id="2" creationId="{599259A9-8DF8-4926-8A28-724EEF1ED5CC}"/>
          </ac:picMkLst>
        </pc:picChg>
        <pc:picChg chg="add mod">
          <ac:chgData name="Helen Snelson" userId="a580bfd2c2fdb838" providerId="LiveId" clId="{F14FC283-4255-46D1-873E-4CB93C1D880A}" dt="2018-11-01T09:45:29.433" v="244" actId="1076"/>
          <ac:picMkLst>
            <pc:docMk/>
            <pc:sldMk cId="363021527" sldId="262"/>
            <ac:picMk id="8" creationId="{7D47ED73-7A1E-4EBE-A6FE-F24D6315992B}"/>
          </ac:picMkLst>
        </pc:picChg>
        <pc:cxnChg chg="add mod">
          <ac:chgData name="Helen Snelson" userId="a580bfd2c2fdb838" providerId="LiveId" clId="{F14FC283-4255-46D1-873E-4CB93C1D880A}" dt="2018-11-01T09:44:57.116" v="234" actId="14100"/>
          <ac:cxnSpMkLst>
            <pc:docMk/>
            <pc:sldMk cId="363021527" sldId="262"/>
            <ac:cxnSpMk id="6" creationId="{CAAC2C22-A224-457B-9959-228E3B645E5D}"/>
          </ac:cxnSpMkLst>
        </pc:cxnChg>
        <pc:cxnChg chg="add mod">
          <ac:chgData name="Helen Snelson" userId="a580bfd2c2fdb838" providerId="LiveId" clId="{F14FC283-4255-46D1-873E-4CB93C1D880A}" dt="2018-11-01T09:50:27.301" v="421" actId="14100"/>
          <ac:cxnSpMkLst>
            <pc:docMk/>
            <pc:sldMk cId="363021527" sldId="262"/>
            <ac:cxnSpMk id="11" creationId="{AA657C9D-1339-4A4C-9C64-30F3463A5DAE}"/>
          </ac:cxnSpMkLst>
        </pc:cxnChg>
      </pc:sldChg>
      <pc:sldChg chg="delSp modSp add">
        <pc:chgData name="Helen Snelson" userId="a580bfd2c2fdb838" providerId="LiveId" clId="{F14FC283-4255-46D1-873E-4CB93C1D880A}" dt="2018-11-01T11:17:00.835" v="907"/>
        <pc:sldMkLst>
          <pc:docMk/>
          <pc:sldMk cId="1060429431" sldId="263"/>
        </pc:sldMkLst>
        <pc:spChg chg="mod">
          <ac:chgData name="Helen Snelson" userId="a580bfd2c2fdb838" providerId="LiveId" clId="{F14FC283-4255-46D1-873E-4CB93C1D880A}" dt="2018-11-01T09:54:29.870" v="590" actId="20577"/>
          <ac:spMkLst>
            <pc:docMk/>
            <pc:sldMk cId="1060429431" sldId="263"/>
            <ac:spMk id="2" creationId="{D673548D-0F37-4A76-B3BA-8195F742F207}"/>
          </ac:spMkLst>
        </pc:spChg>
        <pc:spChg chg="mod">
          <ac:chgData name="Helen Snelson" userId="a580bfd2c2fdb838" providerId="LiveId" clId="{F14FC283-4255-46D1-873E-4CB93C1D880A}" dt="2018-11-01T09:59:53.703" v="906" actId="20577"/>
          <ac:spMkLst>
            <pc:docMk/>
            <pc:sldMk cId="1060429431" sldId="263"/>
            <ac:spMk id="3" creationId="{6438A4F1-26BD-4892-996A-E7CC733085EC}"/>
          </ac:spMkLst>
        </pc:spChg>
        <pc:picChg chg="del">
          <ac:chgData name="Helen Snelson" userId="a580bfd2c2fdb838" providerId="LiveId" clId="{F14FC283-4255-46D1-873E-4CB93C1D880A}" dt="2018-11-01T11:17:00.835" v="907"/>
          <ac:picMkLst>
            <pc:docMk/>
            <pc:sldMk cId="1060429431" sldId="263"/>
            <ac:picMk id="4" creationId="{4519B691-10CF-48E7-8E1E-E711DA944274}"/>
          </ac:picMkLst>
        </pc:picChg>
      </pc:sldChg>
      <pc:sldChg chg="modSp add">
        <pc:chgData name="Helen Snelson" userId="a580bfd2c2fdb838" providerId="LiveId" clId="{F14FC283-4255-46D1-873E-4CB93C1D880A}" dt="2018-11-01T11:35:15.427" v="1156" actId="20577"/>
        <pc:sldMkLst>
          <pc:docMk/>
          <pc:sldMk cId="1451693656" sldId="267"/>
        </pc:sldMkLst>
        <pc:spChg chg="mod">
          <ac:chgData name="Helen Snelson" userId="a580bfd2c2fdb838" providerId="LiveId" clId="{F14FC283-4255-46D1-873E-4CB93C1D880A}" dt="2018-11-01T11:35:15.427" v="1156" actId="20577"/>
          <ac:spMkLst>
            <pc:docMk/>
            <pc:sldMk cId="1451693656" sldId="267"/>
            <ac:spMk id="2" creationId="{C98A69D9-8A24-464A-A72D-8F09D24C9DFD}"/>
          </ac:spMkLst>
        </pc:spChg>
      </pc:sldChg>
      <pc:sldChg chg="modSp">
        <pc:chgData name="Helen Snelson" userId="a580bfd2c2fdb838" providerId="LiveId" clId="{F14FC283-4255-46D1-873E-4CB93C1D880A}" dt="2018-11-01T12:25:14.590" v="1253" actId="20577"/>
        <pc:sldMkLst>
          <pc:docMk/>
          <pc:sldMk cId="245592354" sldId="268"/>
        </pc:sldMkLst>
        <pc:spChg chg="mod">
          <ac:chgData name="Helen Snelson" userId="a580bfd2c2fdb838" providerId="LiveId" clId="{F14FC283-4255-46D1-873E-4CB93C1D880A}" dt="2018-11-01T12:25:14.590" v="1253" actId="20577"/>
          <ac:spMkLst>
            <pc:docMk/>
            <pc:sldMk cId="245592354" sldId="268"/>
            <ac:spMk id="2" creationId="{C98A69D9-8A24-464A-A72D-8F09D24C9DFD}"/>
          </ac:spMkLst>
        </pc:spChg>
      </pc:sldChg>
      <pc:sldChg chg="addSp delSp modSp mod setBg setClrOvrMap">
        <pc:chgData name="Helen Snelson" userId="a580bfd2c2fdb838" providerId="LiveId" clId="{F14FC283-4255-46D1-873E-4CB93C1D880A}" dt="2018-11-01T14:58:16.699" v="1266" actId="26606"/>
        <pc:sldMkLst>
          <pc:docMk/>
          <pc:sldMk cId="3774089402" sldId="269"/>
        </pc:sldMkLst>
        <pc:spChg chg="mod ord">
          <ac:chgData name="Helen Snelson" userId="a580bfd2c2fdb838" providerId="LiveId" clId="{F14FC283-4255-46D1-873E-4CB93C1D880A}" dt="2018-11-01T14:58:16.699" v="1266" actId="26606"/>
          <ac:spMkLst>
            <pc:docMk/>
            <pc:sldMk cId="3774089402" sldId="269"/>
            <ac:spMk id="2" creationId="{949C3797-E0BF-4F57-B0BC-EF9F9D18D699}"/>
          </ac:spMkLst>
        </pc:spChg>
        <pc:spChg chg="add del">
          <ac:chgData name="Helen Snelson" userId="a580bfd2c2fdb838" providerId="LiveId" clId="{F14FC283-4255-46D1-873E-4CB93C1D880A}" dt="2018-11-01T14:58:10.169" v="1265" actId="26606"/>
          <ac:spMkLst>
            <pc:docMk/>
            <pc:sldMk cId="3774089402" sldId="269"/>
            <ac:spMk id="71" creationId="{66BCEC1B-9617-4EF1-9B03-4BD43D100B8A}"/>
          </ac:spMkLst>
        </pc:spChg>
        <pc:spChg chg="add del">
          <ac:chgData name="Helen Snelson" userId="a580bfd2c2fdb838" providerId="LiveId" clId="{F14FC283-4255-46D1-873E-4CB93C1D880A}" dt="2018-11-01T14:58:10.169" v="1265" actId="26606"/>
          <ac:spMkLst>
            <pc:docMk/>
            <pc:sldMk cId="3774089402" sldId="269"/>
            <ac:spMk id="73" creationId="{CCBFD80B-276C-4775-A363-20693A7CF95E}"/>
          </ac:spMkLst>
        </pc:spChg>
        <pc:spChg chg="add">
          <ac:chgData name="Helen Snelson" userId="a580bfd2c2fdb838" providerId="LiveId" clId="{F14FC283-4255-46D1-873E-4CB93C1D880A}" dt="2018-11-01T14:58:16.699" v="1266" actId="26606"/>
          <ac:spMkLst>
            <pc:docMk/>
            <pc:sldMk cId="3774089402" sldId="269"/>
            <ac:spMk id="1028" creationId="{66BCEC1B-9617-4EF1-9B03-4BD43D100B8A}"/>
          </ac:spMkLst>
        </pc:spChg>
        <pc:spChg chg="add">
          <ac:chgData name="Helen Snelson" userId="a580bfd2c2fdb838" providerId="LiveId" clId="{F14FC283-4255-46D1-873E-4CB93C1D880A}" dt="2018-11-01T14:58:16.699" v="1266" actId="26606"/>
          <ac:spMkLst>
            <pc:docMk/>
            <pc:sldMk cId="3774089402" sldId="269"/>
            <ac:spMk id="1029" creationId="{CCBFD80B-276C-4775-A363-20693A7CF95E}"/>
          </ac:spMkLst>
        </pc:spChg>
        <pc:picChg chg="add mod modCrop">
          <ac:chgData name="Helen Snelson" userId="a580bfd2c2fdb838" providerId="LiveId" clId="{F14FC283-4255-46D1-873E-4CB93C1D880A}" dt="2018-11-01T14:58:16.699" v="1266" actId="26606"/>
          <ac:picMkLst>
            <pc:docMk/>
            <pc:sldMk cId="3774089402" sldId="269"/>
            <ac:picMk id="3" creationId="{2CC742B3-ACC3-4035-8153-E5CC8FB82AAE}"/>
          </ac:picMkLst>
        </pc:picChg>
        <pc:picChg chg="mod ord modCrop">
          <ac:chgData name="Helen Snelson" userId="a580bfd2c2fdb838" providerId="LiveId" clId="{F14FC283-4255-46D1-873E-4CB93C1D880A}" dt="2018-11-01T14:58:16.699" v="1266" actId="26606"/>
          <ac:picMkLst>
            <pc:docMk/>
            <pc:sldMk cId="3774089402" sldId="269"/>
            <ac:picMk id="1026" creationId="{C176A866-B1F0-4E6B-BD40-5193E9412D9D}"/>
          </ac:picMkLst>
        </pc:picChg>
      </pc:sldChg>
      <pc:sldChg chg="addSp modSp add ord">
        <pc:chgData name="Helen Snelson" userId="a580bfd2c2fdb838" providerId="LiveId" clId="{F14FC283-4255-46D1-873E-4CB93C1D880A}" dt="2018-11-01T16:47:59.813" v="1633" actId="6549"/>
        <pc:sldMkLst>
          <pc:docMk/>
          <pc:sldMk cId="3409192962" sldId="270"/>
        </pc:sldMkLst>
        <pc:spChg chg="mod">
          <ac:chgData name="Helen Snelson" userId="a580bfd2c2fdb838" providerId="LiveId" clId="{F14FC283-4255-46D1-873E-4CB93C1D880A}" dt="2018-11-01T15:50:20.375" v="1612" actId="14100"/>
          <ac:spMkLst>
            <pc:docMk/>
            <pc:sldMk cId="3409192962" sldId="270"/>
            <ac:spMk id="2" creationId="{5D0F0A3B-D4E2-4044-BB64-9D84729F67E8}"/>
          </ac:spMkLst>
        </pc:spChg>
        <pc:spChg chg="mod">
          <ac:chgData name="Helen Snelson" userId="a580bfd2c2fdb838" providerId="LiveId" clId="{F14FC283-4255-46D1-873E-4CB93C1D880A}" dt="2018-11-01T16:47:59.813" v="1633" actId="6549"/>
          <ac:spMkLst>
            <pc:docMk/>
            <pc:sldMk cId="3409192962" sldId="270"/>
            <ac:spMk id="3" creationId="{BD869A4E-5636-4C8E-9256-F868C161C60E}"/>
          </ac:spMkLst>
        </pc:spChg>
        <pc:picChg chg="add mod">
          <ac:chgData name="Helen Snelson" userId="a580bfd2c2fdb838" providerId="LiveId" clId="{F14FC283-4255-46D1-873E-4CB93C1D880A}" dt="2018-11-01T15:47:47.522" v="1281" actId="1076"/>
          <ac:picMkLst>
            <pc:docMk/>
            <pc:sldMk cId="3409192962" sldId="270"/>
            <ac:picMk id="4" creationId="{0A608EFD-A9CC-4375-957A-0DF169ED72B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4D9F62-9CDD-41F1-B2E5-3954FD7E039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548FABC3-781C-4F4E-A872-A6B0CF4C04C1}">
      <dgm:prSet phldrT="[Text]" custT="1"/>
      <dgm:spPr>
        <a:solidFill>
          <a:schemeClr val="bg1"/>
        </a:solidFill>
      </dgm:spPr>
      <dgm:t>
        <a:bodyPr/>
        <a:lstStyle/>
        <a:p>
          <a:r>
            <a:rPr lang="en-GB" sz="1300" dirty="0">
              <a:solidFill>
                <a:schemeClr val="tx1"/>
              </a:solidFill>
            </a:rPr>
            <a:t>Ethelred, King of England </a:t>
          </a:r>
        </a:p>
        <a:p>
          <a:r>
            <a:rPr lang="en-GB" sz="1300" dirty="0">
              <a:solidFill>
                <a:schemeClr val="tx1"/>
              </a:solidFill>
            </a:rPr>
            <a:t>978-1013 and 1014-1016</a:t>
          </a:r>
        </a:p>
        <a:p>
          <a:r>
            <a:rPr lang="en-GB" sz="1100" dirty="0">
              <a:solidFill>
                <a:schemeClr val="tx1"/>
              </a:solidFill>
            </a:rPr>
            <a:t>(succeeded his brother Edward who was King 975-8)</a:t>
          </a:r>
        </a:p>
      </dgm:t>
    </dgm:pt>
    <dgm:pt modelId="{EE8D9F64-7342-455F-A7FA-6546BB5693AD}" type="parTrans" cxnId="{3E570EDD-B4BD-483F-AB92-868AA05F7174}">
      <dgm:prSet/>
      <dgm:spPr/>
      <dgm:t>
        <a:bodyPr/>
        <a:lstStyle/>
        <a:p>
          <a:endParaRPr lang="en-GB"/>
        </a:p>
      </dgm:t>
    </dgm:pt>
    <dgm:pt modelId="{00C80E6F-4C95-4DAD-B029-53C6F73174AC}" type="sibTrans" cxnId="{3E570EDD-B4BD-483F-AB92-868AA05F7174}">
      <dgm:prSet/>
      <dgm:spPr/>
      <dgm:t>
        <a:bodyPr/>
        <a:lstStyle/>
        <a:p>
          <a:endParaRPr lang="en-GB"/>
        </a:p>
      </dgm:t>
    </dgm:pt>
    <dgm:pt modelId="{E829D0C2-8ECF-486F-BA89-5E5FCA58C2AD}">
      <dgm:prSet phldrT="[Text]"/>
      <dgm:spPr>
        <a:solidFill>
          <a:schemeClr val="bg1"/>
        </a:solidFill>
      </dgm:spPr>
      <dgm:t>
        <a:bodyPr/>
        <a:lstStyle/>
        <a:p>
          <a:r>
            <a:rPr lang="en-GB" dirty="0">
              <a:solidFill>
                <a:schemeClr val="tx1"/>
              </a:solidFill>
            </a:rPr>
            <a:t>Canute, King of England 1016-35</a:t>
          </a:r>
        </a:p>
        <a:p>
          <a:r>
            <a:rPr lang="en-GB" dirty="0">
              <a:solidFill>
                <a:schemeClr val="tx1"/>
              </a:solidFill>
            </a:rPr>
            <a:t>(and King of Denmark and Norway)</a:t>
          </a:r>
        </a:p>
      </dgm:t>
    </dgm:pt>
    <dgm:pt modelId="{2B23DBDB-C527-45ED-9F79-1D3BD2A1F7D3}" type="parTrans" cxnId="{FA7A121D-7AEE-4684-9BA4-5697D6C30F54}">
      <dgm:prSet/>
      <dgm:spPr/>
      <dgm:t>
        <a:bodyPr/>
        <a:lstStyle/>
        <a:p>
          <a:endParaRPr lang="en-GB"/>
        </a:p>
      </dgm:t>
    </dgm:pt>
    <dgm:pt modelId="{F723DC2E-1D2B-484C-AD5E-AF47D4B49775}" type="sibTrans" cxnId="{FA7A121D-7AEE-4684-9BA4-5697D6C30F54}">
      <dgm:prSet/>
      <dgm:spPr/>
      <dgm:t>
        <a:bodyPr/>
        <a:lstStyle/>
        <a:p>
          <a:endParaRPr lang="en-GB"/>
        </a:p>
      </dgm:t>
    </dgm:pt>
    <dgm:pt modelId="{3D214173-45E2-4F34-BBC1-FFC33A7738E6}">
      <dgm:prSet phldrT="[Text]"/>
      <dgm:spPr>
        <a:solidFill>
          <a:schemeClr val="bg1"/>
        </a:solidFill>
      </dgm:spPr>
      <dgm:t>
        <a:bodyPr/>
        <a:lstStyle/>
        <a:p>
          <a:r>
            <a:rPr lang="en-GB" dirty="0" err="1">
              <a:solidFill>
                <a:schemeClr val="tx1"/>
              </a:solidFill>
            </a:rPr>
            <a:t>Aelfgifu</a:t>
          </a:r>
          <a:r>
            <a:rPr lang="en-GB" dirty="0">
              <a:solidFill>
                <a:schemeClr val="tx1"/>
              </a:solidFill>
            </a:rPr>
            <a:t> of Northampton</a:t>
          </a:r>
        </a:p>
      </dgm:t>
    </dgm:pt>
    <dgm:pt modelId="{5E7E3F74-E22D-4B27-A50F-A93F2701DDF8}" type="parTrans" cxnId="{6EA5E719-B648-4EED-9FF3-86A281B6A46F}">
      <dgm:prSet/>
      <dgm:spPr/>
      <dgm:t>
        <a:bodyPr/>
        <a:lstStyle/>
        <a:p>
          <a:endParaRPr lang="en-GB"/>
        </a:p>
      </dgm:t>
    </dgm:pt>
    <dgm:pt modelId="{000CE740-08C5-4384-9C43-DD54B3317167}" type="sibTrans" cxnId="{6EA5E719-B648-4EED-9FF3-86A281B6A46F}">
      <dgm:prSet/>
      <dgm:spPr/>
      <dgm:t>
        <a:bodyPr/>
        <a:lstStyle/>
        <a:p>
          <a:endParaRPr lang="en-GB"/>
        </a:p>
      </dgm:t>
    </dgm:pt>
    <dgm:pt modelId="{B73D7D31-D2CF-434C-8B5B-90E49B439938}">
      <dgm:prSet phldrT="[Text]"/>
      <dgm:spPr>
        <a:solidFill>
          <a:schemeClr val="bg1"/>
        </a:solidFill>
      </dgm:spPr>
      <dgm:t>
        <a:bodyPr/>
        <a:lstStyle/>
        <a:p>
          <a:r>
            <a:rPr lang="en-GB" dirty="0" err="1">
              <a:solidFill>
                <a:schemeClr val="tx1"/>
              </a:solidFill>
            </a:rPr>
            <a:t>Swein</a:t>
          </a:r>
          <a:r>
            <a:rPr lang="en-GB" dirty="0">
              <a:solidFill>
                <a:schemeClr val="tx1"/>
              </a:solidFill>
            </a:rPr>
            <a:t>, (King of </a:t>
          </a:r>
          <a:r>
            <a:rPr lang="en-GB" b="1" dirty="0">
              <a:solidFill>
                <a:schemeClr val="tx1"/>
              </a:solidFill>
            </a:rPr>
            <a:t>Denmark</a:t>
          </a:r>
          <a:r>
            <a:rPr lang="en-GB" dirty="0">
              <a:solidFill>
                <a:schemeClr val="tx1"/>
              </a:solidFill>
            </a:rPr>
            <a:t>) and King of England 1013-14</a:t>
          </a:r>
        </a:p>
      </dgm:t>
    </dgm:pt>
    <dgm:pt modelId="{64632D86-0C01-4E60-ACC3-63690F36E67D}" type="parTrans" cxnId="{20D3DB14-E32A-4EDD-9ECD-86D709DE5A9F}">
      <dgm:prSet/>
      <dgm:spPr/>
      <dgm:t>
        <a:bodyPr/>
        <a:lstStyle/>
        <a:p>
          <a:endParaRPr lang="en-GB"/>
        </a:p>
      </dgm:t>
    </dgm:pt>
    <dgm:pt modelId="{A8883303-0B2C-429F-ACB2-D57CD55F1612}" type="sibTrans" cxnId="{20D3DB14-E32A-4EDD-9ECD-86D709DE5A9F}">
      <dgm:prSet/>
      <dgm:spPr/>
      <dgm:t>
        <a:bodyPr/>
        <a:lstStyle/>
        <a:p>
          <a:endParaRPr lang="en-GB"/>
        </a:p>
      </dgm:t>
    </dgm:pt>
    <dgm:pt modelId="{F4BFD369-89A3-41AC-B9EF-165D1F41AE6A}">
      <dgm:prSet phldrT="[Text]"/>
      <dgm:spPr>
        <a:solidFill>
          <a:schemeClr val="bg1"/>
        </a:solidFill>
      </dgm:spPr>
      <dgm:t>
        <a:bodyPr/>
        <a:lstStyle/>
        <a:p>
          <a:r>
            <a:rPr lang="en-GB" dirty="0">
              <a:solidFill>
                <a:schemeClr val="tx1"/>
              </a:solidFill>
            </a:rPr>
            <a:t>Emma of </a:t>
          </a:r>
          <a:r>
            <a:rPr lang="en-GB" b="1" dirty="0">
              <a:solidFill>
                <a:schemeClr val="tx1"/>
              </a:solidFill>
            </a:rPr>
            <a:t>Normandy</a:t>
          </a:r>
        </a:p>
      </dgm:t>
    </dgm:pt>
    <dgm:pt modelId="{073BB2BA-F66E-42DD-822D-B9BB5689EF41}" type="parTrans" cxnId="{D4BC1A0B-27E6-43D5-8228-6A58B81818DE}">
      <dgm:prSet/>
      <dgm:spPr/>
      <dgm:t>
        <a:bodyPr/>
        <a:lstStyle/>
        <a:p>
          <a:endParaRPr lang="en-GB"/>
        </a:p>
      </dgm:t>
    </dgm:pt>
    <dgm:pt modelId="{09CA4C32-FBBC-4151-96B9-5D6B0CD56F69}" type="sibTrans" cxnId="{D4BC1A0B-27E6-43D5-8228-6A58B81818DE}">
      <dgm:prSet/>
      <dgm:spPr/>
      <dgm:t>
        <a:bodyPr/>
        <a:lstStyle/>
        <a:p>
          <a:endParaRPr lang="en-GB"/>
        </a:p>
      </dgm:t>
    </dgm:pt>
    <dgm:pt modelId="{B3D77587-D7FA-4310-BE8D-6B5DDBC7F76A}">
      <dgm:prSet phldrT="[Text]"/>
      <dgm:spPr>
        <a:solidFill>
          <a:schemeClr val="bg1"/>
        </a:solidFill>
      </dgm:spPr>
      <dgm:t>
        <a:bodyPr/>
        <a:lstStyle/>
        <a:p>
          <a:r>
            <a:rPr lang="en-GB" dirty="0">
              <a:solidFill>
                <a:schemeClr val="tx1"/>
              </a:solidFill>
            </a:rPr>
            <a:t>Edward the Confessor, King of England</a:t>
          </a:r>
        </a:p>
        <a:p>
          <a:r>
            <a:rPr lang="en-GB" dirty="0">
              <a:solidFill>
                <a:schemeClr val="tx1"/>
              </a:solidFill>
            </a:rPr>
            <a:t>1042-1066</a:t>
          </a:r>
        </a:p>
      </dgm:t>
    </dgm:pt>
    <dgm:pt modelId="{C5108634-7480-4D34-91C8-B5A248EF36E8}" type="parTrans" cxnId="{1DD5D1A8-4A17-4E5E-AAAC-0186E461932B}">
      <dgm:prSet/>
      <dgm:spPr/>
      <dgm:t>
        <a:bodyPr/>
        <a:lstStyle/>
        <a:p>
          <a:endParaRPr lang="en-GB"/>
        </a:p>
      </dgm:t>
    </dgm:pt>
    <dgm:pt modelId="{6E65ECB6-80BC-4634-A0D7-023BDAF219F0}" type="sibTrans" cxnId="{1DD5D1A8-4A17-4E5E-AAAC-0186E461932B}">
      <dgm:prSet/>
      <dgm:spPr/>
      <dgm:t>
        <a:bodyPr/>
        <a:lstStyle/>
        <a:p>
          <a:endParaRPr lang="en-GB"/>
        </a:p>
      </dgm:t>
    </dgm:pt>
    <dgm:pt modelId="{722E6FFF-D7C2-4A7D-B5CF-EB6D2D4AB261}">
      <dgm:prSet phldrT="[Text]"/>
      <dgm:spPr>
        <a:solidFill>
          <a:schemeClr val="bg1"/>
        </a:solidFill>
      </dgm:spPr>
      <dgm:t>
        <a:bodyPr/>
        <a:lstStyle/>
        <a:p>
          <a:r>
            <a:rPr lang="en-GB" dirty="0" err="1">
              <a:solidFill>
                <a:schemeClr val="tx1"/>
              </a:solidFill>
            </a:rPr>
            <a:t>Aelfgifu</a:t>
          </a:r>
          <a:r>
            <a:rPr lang="en-GB" dirty="0">
              <a:solidFill>
                <a:schemeClr val="tx1"/>
              </a:solidFill>
            </a:rPr>
            <a:t> of </a:t>
          </a:r>
          <a:r>
            <a:rPr lang="en-GB" b="1" dirty="0" err="1">
              <a:solidFill>
                <a:schemeClr val="tx1"/>
              </a:solidFill>
            </a:rPr>
            <a:t>Jorvik</a:t>
          </a:r>
          <a:r>
            <a:rPr lang="en-GB" dirty="0">
              <a:solidFill>
                <a:schemeClr val="tx1"/>
              </a:solidFill>
            </a:rPr>
            <a:t> (York)</a:t>
          </a:r>
        </a:p>
      </dgm:t>
    </dgm:pt>
    <dgm:pt modelId="{EA1DC6ED-2783-4D3F-8190-DF5C856C2838}" type="parTrans" cxnId="{07D35CF5-B636-4CE2-8D1D-C115860C853A}">
      <dgm:prSet/>
      <dgm:spPr/>
      <dgm:t>
        <a:bodyPr/>
        <a:lstStyle/>
        <a:p>
          <a:endParaRPr lang="en-GB"/>
        </a:p>
      </dgm:t>
    </dgm:pt>
    <dgm:pt modelId="{811526D0-B752-4285-92FB-222DB28EF4C9}" type="sibTrans" cxnId="{07D35CF5-B636-4CE2-8D1D-C115860C853A}">
      <dgm:prSet/>
      <dgm:spPr/>
      <dgm:t>
        <a:bodyPr/>
        <a:lstStyle/>
        <a:p>
          <a:endParaRPr lang="en-GB"/>
        </a:p>
      </dgm:t>
    </dgm:pt>
    <dgm:pt modelId="{5341B048-8AD6-4856-9E2D-83BE0090A00A}">
      <dgm:prSet phldrT="[Text]"/>
      <dgm:spPr>
        <a:solidFill>
          <a:schemeClr val="bg1"/>
        </a:solidFill>
      </dgm:spPr>
      <dgm:t>
        <a:bodyPr/>
        <a:lstStyle/>
        <a:p>
          <a:r>
            <a:rPr lang="en-GB" dirty="0">
              <a:solidFill>
                <a:schemeClr val="tx1"/>
              </a:solidFill>
            </a:rPr>
            <a:t>Edmund Ironside, King of England</a:t>
          </a:r>
        </a:p>
        <a:p>
          <a:r>
            <a:rPr lang="en-GB" dirty="0">
              <a:solidFill>
                <a:schemeClr val="tx1"/>
              </a:solidFill>
            </a:rPr>
            <a:t>1016</a:t>
          </a:r>
        </a:p>
      </dgm:t>
    </dgm:pt>
    <dgm:pt modelId="{C598E1F0-7A78-49E1-82BC-F95E820FFD75}" type="parTrans" cxnId="{698778C2-6A42-4D70-848C-A8B2381EBB1B}">
      <dgm:prSet/>
      <dgm:spPr/>
      <dgm:t>
        <a:bodyPr/>
        <a:lstStyle/>
        <a:p>
          <a:endParaRPr lang="en-GB"/>
        </a:p>
      </dgm:t>
    </dgm:pt>
    <dgm:pt modelId="{B5FDB858-0848-4289-946D-794E096C98C6}" type="sibTrans" cxnId="{698778C2-6A42-4D70-848C-A8B2381EBB1B}">
      <dgm:prSet/>
      <dgm:spPr/>
      <dgm:t>
        <a:bodyPr/>
        <a:lstStyle/>
        <a:p>
          <a:endParaRPr lang="en-GB"/>
        </a:p>
      </dgm:t>
    </dgm:pt>
    <dgm:pt modelId="{072FB70A-22FF-4361-B652-DD68F3A02EF9}">
      <dgm:prSet phldrT="[Text]" custT="1"/>
      <dgm:spPr>
        <a:solidFill>
          <a:schemeClr val="bg1"/>
        </a:solidFill>
      </dgm:spPr>
      <dgm:t>
        <a:bodyPr/>
        <a:lstStyle/>
        <a:p>
          <a:r>
            <a:rPr lang="en-GB" sz="1100" dirty="0">
              <a:solidFill>
                <a:schemeClr val="tx1"/>
              </a:solidFill>
            </a:rPr>
            <a:t>Descendent Matilda would eventually marry King Henry I son of William the Conqueror, nephew of Emma of Normandy</a:t>
          </a:r>
        </a:p>
      </dgm:t>
    </dgm:pt>
    <dgm:pt modelId="{87F88CF4-D7D5-4DB3-B7E9-EE0439441D93}" type="parTrans" cxnId="{9167C37B-9A06-476B-8EE8-EBF17114ADC2}">
      <dgm:prSet/>
      <dgm:spPr/>
      <dgm:t>
        <a:bodyPr/>
        <a:lstStyle/>
        <a:p>
          <a:endParaRPr lang="en-GB"/>
        </a:p>
      </dgm:t>
    </dgm:pt>
    <dgm:pt modelId="{3C001354-11B5-4484-AEE5-9B6FBB7DCD61}" type="sibTrans" cxnId="{9167C37B-9A06-476B-8EE8-EBF17114ADC2}">
      <dgm:prSet/>
      <dgm:spPr/>
      <dgm:t>
        <a:bodyPr/>
        <a:lstStyle/>
        <a:p>
          <a:endParaRPr lang="en-GB"/>
        </a:p>
      </dgm:t>
    </dgm:pt>
    <dgm:pt modelId="{72887096-DE04-44B6-A23D-0CE0D25D1A6B}">
      <dgm:prSet phldrT="[Text]"/>
      <dgm:spPr>
        <a:solidFill>
          <a:schemeClr val="bg1"/>
        </a:solidFill>
      </dgm:spPr>
      <dgm:t>
        <a:bodyPr/>
        <a:lstStyle/>
        <a:p>
          <a:r>
            <a:rPr lang="en-GB" dirty="0">
              <a:solidFill>
                <a:schemeClr val="tx1"/>
              </a:solidFill>
            </a:rPr>
            <a:t>Edgar, King of </a:t>
          </a:r>
          <a:r>
            <a:rPr lang="en-GB" b="1" dirty="0">
              <a:solidFill>
                <a:schemeClr val="tx1"/>
              </a:solidFill>
            </a:rPr>
            <a:t>England</a:t>
          </a:r>
          <a:r>
            <a:rPr lang="en-GB" dirty="0">
              <a:solidFill>
                <a:schemeClr val="tx1"/>
              </a:solidFill>
            </a:rPr>
            <a:t> 959-975</a:t>
          </a:r>
        </a:p>
      </dgm:t>
    </dgm:pt>
    <dgm:pt modelId="{EE3E3D6B-7252-4645-95A0-4370287EE2E7}" type="parTrans" cxnId="{66CC0D17-E13B-4CC5-AC19-84434D98D975}">
      <dgm:prSet/>
      <dgm:spPr/>
      <dgm:t>
        <a:bodyPr/>
        <a:lstStyle/>
        <a:p>
          <a:endParaRPr lang="en-GB"/>
        </a:p>
      </dgm:t>
    </dgm:pt>
    <dgm:pt modelId="{CF9C3EB1-2ED9-4C4F-8D4D-93D0B6BF3F19}" type="sibTrans" cxnId="{66CC0D17-E13B-4CC5-AC19-84434D98D975}">
      <dgm:prSet/>
      <dgm:spPr/>
      <dgm:t>
        <a:bodyPr/>
        <a:lstStyle/>
        <a:p>
          <a:endParaRPr lang="en-GB"/>
        </a:p>
      </dgm:t>
    </dgm:pt>
    <dgm:pt modelId="{3AD806FB-2FCF-4B7F-8FDD-B5A32FD06E6A}">
      <dgm:prSet phldrT="[Text]"/>
      <dgm:spPr>
        <a:solidFill>
          <a:schemeClr val="bg1"/>
        </a:solidFill>
      </dgm:spPr>
      <dgm:t>
        <a:bodyPr/>
        <a:lstStyle/>
        <a:p>
          <a:r>
            <a:rPr lang="en-GB" dirty="0">
              <a:solidFill>
                <a:schemeClr val="tx1"/>
              </a:solidFill>
            </a:rPr>
            <a:t>Harold I ‘</a:t>
          </a:r>
          <a:r>
            <a:rPr lang="en-GB" dirty="0" err="1">
              <a:solidFill>
                <a:schemeClr val="tx1"/>
              </a:solidFill>
            </a:rPr>
            <a:t>Harefoot</a:t>
          </a:r>
          <a:r>
            <a:rPr lang="en-GB" dirty="0">
              <a:solidFill>
                <a:schemeClr val="tx1"/>
              </a:solidFill>
            </a:rPr>
            <a:t>’, King of England</a:t>
          </a:r>
        </a:p>
        <a:p>
          <a:r>
            <a:rPr lang="en-GB" dirty="0">
              <a:solidFill>
                <a:schemeClr val="tx1"/>
              </a:solidFill>
            </a:rPr>
            <a:t>1035-40</a:t>
          </a:r>
        </a:p>
      </dgm:t>
    </dgm:pt>
    <dgm:pt modelId="{B533975F-65CA-411C-BB6A-294FA179CB2A}" type="parTrans" cxnId="{8AEA7D87-61B6-4F91-8759-704939E4A948}">
      <dgm:prSet/>
      <dgm:spPr/>
      <dgm:t>
        <a:bodyPr/>
        <a:lstStyle/>
        <a:p>
          <a:endParaRPr lang="en-GB"/>
        </a:p>
      </dgm:t>
    </dgm:pt>
    <dgm:pt modelId="{DCFC4A6F-4465-49C0-8CCB-309BAC9448AC}" type="sibTrans" cxnId="{8AEA7D87-61B6-4F91-8759-704939E4A948}">
      <dgm:prSet/>
      <dgm:spPr/>
      <dgm:t>
        <a:bodyPr/>
        <a:lstStyle/>
        <a:p>
          <a:endParaRPr lang="en-GB"/>
        </a:p>
      </dgm:t>
    </dgm:pt>
    <dgm:pt modelId="{1CBCDDF7-05A6-4556-A2BE-D0F5F68CE1FF}">
      <dgm:prSet phldrT="[Text]"/>
      <dgm:spPr>
        <a:solidFill>
          <a:schemeClr val="bg1"/>
        </a:solidFill>
      </dgm:spPr>
      <dgm:t>
        <a:bodyPr/>
        <a:lstStyle/>
        <a:p>
          <a:r>
            <a:rPr lang="en-GB" dirty="0" err="1">
              <a:solidFill>
                <a:schemeClr val="tx1"/>
              </a:solidFill>
            </a:rPr>
            <a:t>Harthacnut</a:t>
          </a:r>
          <a:r>
            <a:rPr lang="en-GB" dirty="0">
              <a:solidFill>
                <a:schemeClr val="tx1"/>
              </a:solidFill>
            </a:rPr>
            <a:t>, King of England (and King of Denmark)</a:t>
          </a:r>
        </a:p>
        <a:p>
          <a:r>
            <a:rPr lang="en-GB" dirty="0">
              <a:solidFill>
                <a:schemeClr val="tx1"/>
              </a:solidFill>
            </a:rPr>
            <a:t>1040-42</a:t>
          </a:r>
        </a:p>
      </dgm:t>
    </dgm:pt>
    <dgm:pt modelId="{52CFD03F-905B-4675-986A-5E21AAFF4AAB}" type="parTrans" cxnId="{01411364-0069-444F-A3D0-85178CC7E65D}">
      <dgm:prSet/>
      <dgm:spPr/>
      <dgm:t>
        <a:bodyPr/>
        <a:lstStyle/>
        <a:p>
          <a:endParaRPr lang="en-GB"/>
        </a:p>
      </dgm:t>
    </dgm:pt>
    <dgm:pt modelId="{9B52C9FE-FD3F-4F76-8086-E77345FABC77}" type="sibTrans" cxnId="{01411364-0069-444F-A3D0-85178CC7E65D}">
      <dgm:prSet/>
      <dgm:spPr/>
      <dgm:t>
        <a:bodyPr/>
        <a:lstStyle/>
        <a:p>
          <a:endParaRPr lang="en-GB"/>
        </a:p>
      </dgm:t>
    </dgm:pt>
    <dgm:pt modelId="{8D86E7AF-DB83-4FD7-AC00-F0CECB82201F}" type="pres">
      <dgm:prSet presAssocID="{3C4D9F62-9CDD-41F1-B2E5-3954FD7E039E}" presName="hierChild1" presStyleCnt="0">
        <dgm:presLayoutVars>
          <dgm:orgChart val="1"/>
          <dgm:chPref val="1"/>
          <dgm:dir/>
          <dgm:animOne val="branch"/>
          <dgm:animLvl val="lvl"/>
          <dgm:resizeHandles/>
        </dgm:presLayoutVars>
      </dgm:prSet>
      <dgm:spPr/>
    </dgm:pt>
    <dgm:pt modelId="{CF004606-A1E9-4466-BB49-72F410B7B377}" type="pres">
      <dgm:prSet presAssocID="{72887096-DE04-44B6-A23D-0CE0D25D1A6B}" presName="hierRoot1" presStyleCnt="0">
        <dgm:presLayoutVars>
          <dgm:hierBranch val="init"/>
        </dgm:presLayoutVars>
      </dgm:prSet>
      <dgm:spPr/>
    </dgm:pt>
    <dgm:pt modelId="{1E9FEA08-25B2-4794-8CDA-04103999533C}" type="pres">
      <dgm:prSet presAssocID="{72887096-DE04-44B6-A23D-0CE0D25D1A6B}" presName="rootComposite1" presStyleCnt="0"/>
      <dgm:spPr/>
    </dgm:pt>
    <dgm:pt modelId="{49430321-C001-4805-8FFF-064A32C4B376}" type="pres">
      <dgm:prSet presAssocID="{72887096-DE04-44B6-A23D-0CE0D25D1A6B}" presName="rootText1" presStyleLbl="node0" presStyleIdx="0" presStyleCnt="2">
        <dgm:presLayoutVars>
          <dgm:chPref val="3"/>
        </dgm:presLayoutVars>
      </dgm:prSet>
      <dgm:spPr/>
    </dgm:pt>
    <dgm:pt modelId="{DDB6FA12-7952-4EA8-89F0-918E34A757C5}" type="pres">
      <dgm:prSet presAssocID="{72887096-DE04-44B6-A23D-0CE0D25D1A6B}" presName="rootConnector1" presStyleLbl="node1" presStyleIdx="0" presStyleCnt="0"/>
      <dgm:spPr/>
    </dgm:pt>
    <dgm:pt modelId="{16CA9805-2CDF-43F3-BC6A-527DF53F5ED9}" type="pres">
      <dgm:prSet presAssocID="{72887096-DE04-44B6-A23D-0CE0D25D1A6B}" presName="hierChild2" presStyleCnt="0"/>
      <dgm:spPr/>
    </dgm:pt>
    <dgm:pt modelId="{9C03BFB1-4658-4CE9-9A8E-CD9B77B05274}" type="pres">
      <dgm:prSet presAssocID="{72887096-DE04-44B6-A23D-0CE0D25D1A6B}" presName="hierChild3" presStyleCnt="0"/>
      <dgm:spPr/>
    </dgm:pt>
    <dgm:pt modelId="{A60CDFAA-D4B5-478E-A113-01B2F4837A78}" type="pres">
      <dgm:prSet presAssocID="{B73D7D31-D2CF-434C-8B5B-90E49B439938}" presName="hierRoot1" presStyleCnt="0">
        <dgm:presLayoutVars>
          <dgm:hierBranch val="init"/>
        </dgm:presLayoutVars>
      </dgm:prSet>
      <dgm:spPr/>
    </dgm:pt>
    <dgm:pt modelId="{FB919221-0D8A-4A38-90D3-725D5FFEB65A}" type="pres">
      <dgm:prSet presAssocID="{B73D7D31-D2CF-434C-8B5B-90E49B439938}" presName="rootComposite1" presStyleCnt="0"/>
      <dgm:spPr/>
    </dgm:pt>
    <dgm:pt modelId="{D7B51D02-BD19-431E-9E6B-3708DF6F0448}" type="pres">
      <dgm:prSet presAssocID="{B73D7D31-D2CF-434C-8B5B-90E49B439938}" presName="rootText1" presStyleLbl="node0" presStyleIdx="1" presStyleCnt="2" custLinFactX="10274" custLinFactNeighborX="100000" custLinFactNeighborY="637">
        <dgm:presLayoutVars>
          <dgm:chPref val="3"/>
        </dgm:presLayoutVars>
      </dgm:prSet>
      <dgm:spPr/>
    </dgm:pt>
    <dgm:pt modelId="{821197F9-E945-4BB2-8EE4-A27A0CF474AB}" type="pres">
      <dgm:prSet presAssocID="{B73D7D31-D2CF-434C-8B5B-90E49B439938}" presName="rootConnector1" presStyleLbl="node1" presStyleIdx="0" presStyleCnt="0"/>
      <dgm:spPr/>
    </dgm:pt>
    <dgm:pt modelId="{27EE7F8A-5C08-40E2-BBA7-16C87B7DC046}" type="pres">
      <dgm:prSet presAssocID="{B73D7D31-D2CF-434C-8B5B-90E49B439938}" presName="hierChild2" presStyleCnt="0"/>
      <dgm:spPr/>
    </dgm:pt>
    <dgm:pt modelId="{5F8FB92B-CEE9-4043-A05B-7BF908E6058E}" type="pres">
      <dgm:prSet presAssocID="{EA1DC6ED-2783-4D3F-8190-DF5C856C2838}" presName="Name37" presStyleLbl="parChTrans1D2" presStyleIdx="0" presStyleCnt="5"/>
      <dgm:spPr/>
    </dgm:pt>
    <dgm:pt modelId="{BF0DFBE3-D37D-4D74-8818-2E48F3D9DFDC}" type="pres">
      <dgm:prSet presAssocID="{722E6FFF-D7C2-4A7D-B5CF-EB6D2D4AB261}" presName="hierRoot2" presStyleCnt="0">
        <dgm:presLayoutVars>
          <dgm:hierBranch val="init"/>
        </dgm:presLayoutVars>
      </dgm:prSet>
      <dgm:spPr/>
    </dgm:pt>
    <dgm:pt modelId="{6563E069-B20A-4FAF-A3BC-DC68E914659B}" type="pres">
      <dgm:prSet presAssocID="{722E6FFF-D7C2-4A7D-B5CF-EB6D2D4AB261}" presName="rootComposite" presStyleCnt="0"/>
      <dgm:spPr/>
    </dgm:pt>
    <dgm:pt modelId="{1E994CA8-88DF-4B3D-8116-0351C9F1D1AA}" type="pres">
      <dgm:prSet presAssocID="{722E6FFF-D7C2-4A7D-B5CF-EB6D2D4AB261}" presName="rootText" presStyleLbl="node2" presStyleIdx="0" presStyleCnt="5">
        <dgm:presLayoutVars>
          <dgm:chPref val="3"/>
        </dgm:presLayoutVars>
      </dgm:prSet>
      <dgm:spPr/>
    </dgm:pt>
    <dgm:pt modelId="{38974EC4-E5A7-44FF-9248-D529780DD0C9}" type="pres">
      <dgm:prSet presAssocID="{722E6FFF-D7C2-4A7D-B5CF-EB6D2D4AB261}" presName="rootConnector" presStyleLbl="node2" presStyleIdx="0" presStyleCnt="5"/>
      <dgm:spPr/>
    </dgm:pt>
    <dgm:pt modelId="{3E64B60E-0809-4488-9524-5A9623FE60BE}" type="pres">
      <dgm:prSet presAssocID="{722E6FFF-D7C2-4A7D-B5CF-EB6D2D4AB261}" presName="hierChild4" presStyleCnt="0"/>
      <dgm:spPr/>
    </dgm:pt>
    <dgm:pt modelId="{1203FC4F-5CD7-4F19-9720-4897BF60BB18}" type="pres">
      <dgm:prSet presAssocID="{C598E1F0-7A78-49E1-82BC-F95E820FFD75}" presName="Name37" presStyleLbl="parChTrans1D3" presStyleIdx="0" presStyleCnt="5"/>
      <dgm:spPr/>
    </dgm:pt>
    <dgm:pt modelId="{93CFC61E-2277-4173-93B6-D2AC83C2540C}" type="pres">
      <dgm:prSet presAssocID="{5341B048-8AD6-4856-9E2D-83BE0090A00A}" presName="hierRoot2" presStyleCnt="0">
        <dgm:presLayoutVars>
          <dgm:hierBranch val="init"/>
        </dgm:presLayoutVars>
      </dgm:prSet>
      <dgm:spPr/>
    </dgm:pt>
    <dgm:pt modelId="{61116366-F8AF-4CD0-829E-34C4089C20B7}" type="pres">
      <dgm:prSet presAssocID="{5341B048-8AD6-4856-9E2D-83BE0090A00A}" presName="rootComposite" presStyleCnt="0"/>
      <dgm:spPr/>
    </dgm:pt>
    <dgm:pt modelId="{3A25FB42-ACF9-4B06-B9DD-38B95047DDC3}" type="pres">
      <dgm:prSet presAssocID="{5341B048-8AD6-4856-9E2D-83BE0090A00A}" presName="rootText" presStyleLbl="node3" presStyleIdx="0" presStyleCnt="5">
        <dgm:presLayoutVars>
          <dgm:chPref val="3"/>
        </dgm:presLayoutVars>
      </dgm:prSet>
      <dgm:spPr/>
    </dgm:pt>
    <dgm:pt modelId="{ADE00C92-FEFC-4900-83A7-9E07F902DD5E}" type="pres">
      <dgm:prSet presAssocID="{5341B048-8AD6-4856-9E2D-83BE0090A00A}" presName="rootConnector" presStyleLbl="node3" presStyleIdx="0" presStyleCnt="5"/>
      <dgm:spPr/>
    </dgm:pt>
    <dgm:pt modelId="{7B416480-716D-46ED-9B1E-E6900CA59772}" type="pres">
      <dgm:prSet presAssocID="{5341B048-8AD6-4856-9E2D-83BE0090A00A}" presName="hierChild4" presStyleCnt="0"/>
      <dgm:spPr/>
    </dgm:pt>
    <dgm:pt modelId="{788D2576-5860-478D-B020-262E8DEE4D9A}" type="pres">
      <dgm:prSet presAssocID="{5341B048-8AD6-4856-9E2D-83BE0090A00A}" presName="hierChild5" presStyleCnt="0"/>
      <dgm:spPr/>
    </dgm:pt>
    <dgm:pt modelId="{C510EC2F-DD80-4DCB-BAC3-1FC8650701BF}" type="pres">
      <dgm:prSet presAssocID="{87F88CF4-D7D5-4DB3-B7E9-EE0439441D93}" presName="Name37" presStyleLbl="parChTrans1D3" presStyleIdx="1" presStyleCnt="5"/>
      <dgm:spPr/>
    </dgm:pt>
    <dgm:pt modelId="{69F0DD3C-FD53-4800-9388-05A9600D1B77}" type="pres">
      <dgm:prSet presAssocID="{072FB70A-22FF-4361-B652-DD68F3A02EF9}" presName="hierRoot2" presStyleCnt="0">
        <dgm:presLayoutVars>
          <dgm:hierBranch val="init"/>
        </dgm:presLayoutVars>
      </dgm:prSet>
      <dgm:spPr/>
    </dgm:pt>
    <dgm:pt modelId="{0DF7362D-7DDB-46BE-A0BB-90C8391FE701}" type="pres">
      <dgm:prSet presAssocID="{072FB70A-22FF-4361-B652-DD68F3A02EF9}" presName="rootComposite" presStyleCnt="0"/>
      <dgm:spPr/>
    </dgm:pt>
    <dgm:pt modelId="{6D4AB5DB-835A-4B49-8ADA-D6F9DD9F2DF4}" type="pres">
      <dgm:prSet presAssocID="{072FB70A-22FF-4361-B652-DD68F3A02EF9}" presName="rootText" presStyleLbl="node3" presStyleIdx="1" presStyleCnt="5">
        <dgm:presLayoutVars>
          <dgm:chPref val="3"/>
        </dgm:presLayoutVars>
      </dgm:prSet>
      <dgm:spPr/>
    </dgm:pt>
    <dgm:pt modelId="{CB018831-176B-44BB-8164-5747ED5081A8}" type="pres">
      <dgm:prSet presAssocID="{072FB70A-22FF-4361-B652-DD68F3A02EF9}" presName="rootConnector" presStyleLbl="node3" presStyleIdx="1" presStyleCnt="5"/>
      <dgm:spPr/>
    </dgm:pt>
    <dgm:pt modelId="{4B16836D-D228-4819-9574-AEA2ABF438F4}" type="pres">
      <dgm:prSet presAssocID="{072FB70A-22FF-4361-B652-DD68F3A02EF9}" presName="hierChild4" presStyleCnt="0"/>
      <dgm:spPr/>
    </dgm:pt>
    <dgm:pt modelId="{75ED45BA-BC09-45A0-9D79-3E65F9A2BCEA}" type="pres">
      <dgm:prSet presAssocID="{072FB70A-22FF-4361-B652-DD68F3A02EF9}" presName="hierChild5" presStyleCnt="0"/>
      <dgm:spPr/>
    </dgm:pt>
    <dgm:pt modelId="{4210E9BB-B486-47E2-99D4-006C046A4905}" type="pres">
      <dgm:prSet presAssocID="{722E6FFF-D7C2-4A7D-B5CF-EB6D2D4AB261}" presName="hierChild5" presStyleCnt="0"/>
      <dgm:spPr/>
    </dgm:pt>
    <dgm:pt modelId="{2D5709B4-175C-4B8D-B11D-1C3D467543F3}" type="pres">
      <dgm:prSet presAssocID="{EE8D9F64-7342-455F-A7FA-6546BB5693AD}" presName="Name37" presStyleLbl="parChTrans1D2" presStyleIdx="1" presStyleCnt="5"/>
      <dgm:spPr/>
    </dgm:pt>
    <dgm:pt modelId="{20426944-70D8-4957-9DCC-FBC46756A552}" type="pres">
      <dgm:prSet presAssocID="{548FABC3-781C-4F4E-A872-A6B0CF4C04C1}" presName="hierRoot2" presStyleCnt="0">
        <dgm:presLayoutVars>
          <dgm:hierBranch val="init"/>
        </dgm:presLayoutVars>
      </dgm:prSet>
      <dgm:spPr/>
    </dgm:pt>
    <dgm:pt modelId="{594BF62C-A20D-4246-AF6A-5415BAB699A7}" type="pres">
      <dgm:prSet presAssocID="{548FABC3-781C-4F4E-A872-A6B0CF4C04C1}" presName="rootComposite" presStyleCnt="0"/>
      <dgm:spPr/>
    </dgm:pt>
    <dgm:pt modelId="{DC1AF2D7-01DC-41BF-BD55-18E76673BB7E}" type="pres">
      <dgm:prSet presAssocID="{548FABC3-781C-4F4E-A872-A6B0CF4C04C1}" presName="rootText" presStyleLbl="node2" presStyleIdx="1" presStyleCnt="5">
        <dgm:presLayoutVars>
          <dgm:chPref val="3"/>
        </dgm:presLayoutVars>
      </dgm:prSet>
      <dgm:spPr/>
    </dgm:pt>
    <dgm:pt modelId="{DA643DC2-D04E-41ED-816C-11C3CF4DDD68}" type="pres">
      <dgm:prSet presAssocID="{548FABC3-781C-4F4E-A872-A6B0CF4C04C1}" presName="rootConnector" presStyleLbl="node2" presStyleIdx="1" presStyleCnt="5"/>
      <dgm:spPr/>
    </dgm:pt>
    <dgm:pt modelId="{CD6C6B3B-04FB-4AAF-A318-053222946182}" type="pres">
      <dgm:prSet presAssocID="{548FABC3-781C-4F4E-A872-A6B0CF4C04C1}" presName="hierChild4" presStyleCnt="0"/>
      <dgm:spPr/>
    </dgm:pt>
    <dgm:pt modelId="{142A7EE5-F51B-4BD3-B952-66D15608143A}" type="pres">
      <dgm:prSet presAssocID="{C5108634-7480-4D34-91C8-B5A248EF36E8}" presName="Name37" presStyleLbl="parChTrans1D3" presStyleIdx="2" presStyleCnt="5"/>
      <dgm:spPr/>
    </dgm:pt>
    <dgm:pt modelId="{50D63711-3FA2-4C65-A985-331ED6EF259B}" type="pres">
      <dgm:prSet presAssocID="{B3D77587-D7FA-4310-BE8D-6B5DDBC7F76A}" presName="hierRoot2" presStyleCnt="0">
        <dgm:presLayoutVars>
          <dgm:hierBranch val="init"/>
        </dgm:presLayoutVars>
      </dgm:prSet>
      <dgm:spPr/>
    </dgm:pt>
    <dgm:pt modelId="{0CA01942-A101-4A9A-8ACF-5D83010026FD}" type="pres">
      <dgm:prSet presAssocID="{B3D77587-D7FA-4310-BE8D-6B5DDBC7F76A}" presName="rootComposite" presStyleCnt="0"/>
      <dgm:spPr/>
    </dgm:pt>
    <dgm:pt modelId="{B4A23D90-1669-477E-8199-6A108C3D2FA5}" type="pres">
      <dgm:prSet presAssocID="{B3D77587-D7FA-4310-BE8D-6B5DDBC7F76A}" presName="rootText" presStyleLbl="node3" presStyleIdx="2" presStyleCnt="5">
        <dgm:presLayoutVars>
          <dgm:chPref val="3"/>
        </dgm:presLayoutVars>
      </dgm:prSet>
      <dgm:spPr/>
    </dgm:pt>
    <dgm:pt modelId="{DF63238B-C05D-4960-8D24-286DBC9949CE}" type="pres">
      <dgm:prSet presAssocID="{B3D77587-D7FA-4310-BE8D-6B5DDBC7F76A}" presName="rootConnector" presStyleLbl="node3" presStyleIdx="2" presStyleCnt="5"/>
      <dgm:spPr/>
    </dgm:pt>
    <dgm:pt modelId="{75DE7DBB-1E20-44B3-9E47-99F6C8D8957B}" type="pres">
      <dgm:prSet presAssocID="{B3D77587-D7FA-4310-BE8D-6B5DDBC7F76A}" presName="hierChild4" presStyleCnt="0"/>
      <dgm:spPr/>
    </dgm:pt>
    <dgm:pt modelId="{4B352CAF-D335-4AEE-8B00-735886F40DBC}" type="pres">
      <dgm:prSet presAssocID="{B3D77587-D7FA-4310-BE8D-6B5DDBC7F76A}" presName="hierChild5" presStyleCnt="0"/>
      <dgm:spPr/>
    </dgm:pt>
    <dgm:pt modelId="{959230BD-62A6-42E6-8B64-4DC59617FA68}" type="pres">
      <dgm:prSet presAssocID="{548FABC3-781C-4F4E-A872-A6B0CF4C04C1}" presName="hierChild5" presStyleCnt="0"/>
      <dgm:spPr/>
    </dgm:pt>
    <dgm:pt modelId="{8C8F7ADF-1D32-404B-837E-C09A6ED8686A}" type="pres">
      <dgm:prSet presAssocID="{073BB2BA-F66E-42DD-822D-B9BB5689EF41}" presName="Name37" presStyleLbl="parChTrans1D2" presStyleIdx="2" presStyleCnt="5"/>
      <dgm:spPr/>
    </dgm:pt>
    <dgm:pt modelId="{D64C6069-B3E4-4126-B9EB-78B6F270D71F}" type="pres">
      <dgm:prSet presAssocID="{F4BFD369-89A3-41AC-B9EF-165D1F41AE6A}" presName="hierRoot2" presStyleCnt="0">
        <dgm:presLayoutVars>
          <dgm:hierBranch val="init"/>
        </dgm:presLayoutVars>
      </dgm:prSet>
      <dgm:spPr/>
    </dgm:pt>
    <dgm:pt modelId="{7E1906E7-4779-4600-BA50-976C1DB7C15C}" type="pres">
      <dgm:prSet presAssocID="{F4BFD369-89A3-41AC-B9EF-165D1F41AE6A}" presName="rootComposite" presStyleCnt="0"/>
      <dgm:spPr/>
    </dgm:pt>
    <dgm:pt modelId="{2048DC0B-2165-4EE2-90E8-25454E9C700E}" type="pres">
      <dgm:prSet presAssocID="{F4BFD369-89A3-41AC-B9EF-165D1F41AE6A}" presName="rootText" presStyleLbl="node2" presStyleIdx="2" presStyleCnt="5" custLinFactNeighborX="10566" custLinFactNeighborY="-1534">
        <dgm:presLayoutVars>
          <dgm:chPref val="3"/>
        </dgm:presLayoutVars>
      </dgm:prSet>
      <dgm:spPr/>
    </dgm:pt>
    <dgm:pt modelId="{3053541F-10C9-45BC-9CFA-EE77214D1EB0}" type="pres">
      <dgm:prSet presAssocID="{F4BFD369-89A3-41AC-B9EF-165D1F41AE6A}" presName="rootConnector" presStyleLbl="node2" presStyleIdx="2" presStyleCnt="5"/>
      <dgm:spPr/>
    </dgm:pt>
    <dgm:pt modelId="{25B35F60-374C-4A03-89D8-E06C9788ABD5}" type="pres">
      <dgm:prSet presAssocID="{F4BFD369-89A3-41AC-B9EF-165D1F41AE6A}" presName="hierChild4" presStyleCnt="0"/>
      <dgm:spPr/>
    </dgm:pt>
    <dgm:pt modelId="{0CED239F-504A-4B7F-83B3-DD703FF35148}" type="pres">
      <dgm:prSet presAssocID="{F4BFD369-89A3-41AC-B9EF-165D1F41AE6A}" presName="hierChild5" presStyleCnt="0"/>
      <dgm:spPr/>
    </dgm:pt>
    <dgm:pt modelId="{E3D0AF7A-E770-4320-8EFA-D2B4327AF36F}" type="pres">
      <dgm:prSet presAssocID="{2B23DBDB-C527-45ED-9F79-1D3BD2A1F7D3}" presName="Name37" presStyleLbl="parChTrans1D2" presStyleIdx="3" presStyleCnt="5"/>
      <dgm:spPr/>
    </dgm:pt>
    <dgm:pt modelId="{E2E44C3D-8D79-420B-86D4-51D4955D3DCD}" type="pres">
      <dgm:prSet presAssocID="{E829D0C2-8ECF-486F-BA89-5E5FCA58C2AD}" presName="hierRoot2" presStyleCnt="0">
        <dgm:presLayoutVars>
          <dgm:hierBranch val="init"/>
        </dgm:presLayoutVars>
      </dgm:prSet>
      <dgm:spPr/>
    </dgm:pt>
    <dgm:pt modelId="{A008F941-C6AB-48CB-9D77-9E44917AD310}" type="pres">
      <dgm:prSet presAssocID="{E829D0C2-8ECF-486F-BA89-5E5FCA58C2AD}" presName="rootComposite" presStyleCnt="0"/>
      <dgm:spPr/>
    </dgm:pt>
    <dgm:pt modelId="{B263A0DD-0C21-4C10-9A42-579C10E909E3}" type="pres">
      <dgm:prSet presAssocID="{E829D0C2-8ECF-486F-BA89-5E5FCA58C2AD}" presName="rootText" presStyleLbl="node2" presStyleIdx="3" presStyleCnt="5">
        <dgm:presLayoutVars>
          <dgm:chPref val="3"/>
        </dgm:presLayoutVars>
      </dgm:prSet>
      <dgm:spPr/>
    </dgm:pt>
    <dgm:pt modelId="{1E9BEF3D-D12B-4F18-8EDB-6B19B95E810A}" type="pres">
      <dgm:prSet presAssocID="{E829D0C2-8ECF-486F-BA89-5E5FCA58C2AD}" presName="rootConnector" presStyleLbl="node2" presStyleIdx="3" presStyleCnt="5"/>
      <dgm:spPr/>
    </dgm:pt>
    <dgm:pt modelId="{7E94C294-3E88-44C9-90C4-ED8C5511DC96}" type="pres">
      <dgm:prSet presAssocID="{E829D0C2-8ECF-486F-BA89-5E5FCA58C2AD}" presName="hierChild4" presStyleCnt="0"/>
      <dgm:spPr/>
    </dgm:pt>
    <dgm:pt modelId="{34B588B6-2B92-4DB2-9841-55BAAF105AFD}" type="pres">
      <dgm:prSet presAssocID="{52CFD03F-905B-4675-986A-5E21AAFF4AAB}" presName="Name37" presStyleLbl="parChTrans1D3" presStyleIdx="3" presStyleCnt="5"/>
      <dgm:spPr/>
    </dgm:pt>
    <dgm:pt modelId="{2C9B64C2-66D1-4AFD-A0FC-DCAF22FC65FF}" type="pres">
      <dgm:prSet presAssocID="{1CBCDDF7-05A6-4556-A2BE-D0F5F68CE1FF}" presName="hierRoot2" presStyleCnt="0">
        <dgm:presLayoutVars>
          <dgm:hierBranch val="init"/>
        </dgm:presLayoutVars>
      </dgm:prSet>
      <dgm:spPr/>
    </dgm:pt>
    <dgm:pt modelId="{80D9C767-F73D-4373-A976-393BD1253F95}" type="pres">
      <dgm:prSet presAssocID="{1CBCDDF7-05A6-4556-A2BE-D0F5F68CE1FF}" presName="rootComposite" presStyleCnt="0"/>
      <dgm:spPr/>
    </dgm:pt>
    <dgm:pt modelId="{988AFF7A-4B6F-488D-B345-783B9FF687B8}" type="pres">
      <dgm:prSet presAssocID="{1CBCDDF7-05A6-4556-A2BE-D0F5F68CE1FF}" presName="rootText" presStyleLbl="node3" presStyleIdx="3" presStyleCnt="5" custLinFactNeighborX="-69572" custLinFactNeighborY="748">
        <dgm:presLayoutVars>
          <dgm:chPref val="3"/>
        </dgm:presLayoutVars>
      </dgm:prSet>
      <dgm:spPr/>
    </dgm:pt>
    <dgm:pt modelId="{571E8681-7938-4965-9286-8FC64156E185}" type="pres">
      <dgm:prSet presAssocID="{1CBCDDF7-05A6-4556-A2BE-D0F5F68CE1FF}" presName="rootConnector" presStyleLbl="node3" presStyleIdx="3" presStyleCnt="5"/>
      <dgm:spPr/>
    </dgm:pt>
    <dgm:pt modelId="{9D71C58C-CCB6-4DCC-B552-4CE5810CFE27}" type="pres">
      <dgm:prSet presAssocID="{1CBCDDF7-05A6-4556-A2BE-D0F5F68CE1FF}" presName="hierChild4" presStyleCnt="0"/>
      <dgm:spPr/>
    </dgm:pt>
    <dgm:pt modelId="{E278ED11-E3DE-4064-86F8-B611E136294B}" type="pres">
      <dgm:prSet presAssocID="{1CBCDDF7-05A6-4556-A2BE-D0F5F68CE1FF}" presName="hierChild5" presStyleCnt="0"/>
      <dgm:spPr/>
    </dgm:pt>
    <dgm:pt modelId="{A0C52122-C5A8-4B0B-9312-1AC5E8879528}" type="pres">
      <dgm:prSet presAssocID="{E829D0C2-8ECF-486F-BA89-5E5FCA58C2AD}" presName="hierChild5" presStyleCnt="0"/>
      <dgm:spPr/>
    </dgm:pt>
    <dgm:pt modelId="{7F06E1A9-FF15-4236-ABAB-900D959C8853}" type="pres">
      <dgm:prSet presAssocID="{5E7E3F74-E22D-4B27-A50F-A93F2701DDF8}" presName="Name37" presStyleLbl="parChTrans1D2" presStyleIdx="4" presStyleCnt="5"/>
      <dgm:spPr/>
    </dgm:pt>
    <dgm:pt modelId="{F0A45B78-6E72-4040-90EC-629568DFED05}" type="pres">
      <dgm:prSet presAssocID="{3D214173-45E2-4F34-BBC1-FFC33A7738E6}" presName="hierRoot2" presStyleCnt="0">
        <dgm:presLayoutVars>
          <dgm:hierBranch val="init"/>
        </dgm:presLayoutVars>
      </dgm:prSet>
      <dgm:spPr/>
    </dgm:pt>
    <dgm:pt modelId="{27E67A70-D662-4319-B41B-0EF7D73CF409}" type="pres">
      <dgm:prSet presAssocID="{3D214173-45E2-4F34-BBC1-FFC33A7738E6}" presName="rootComposite" presStyleCnt="0"/>
      <dgm:spPr/>
    </dgm:pt>
    <dgm:pt modelId="{08361ED8-D89D-420A-A103-D5C009D4E572}" type="pres">
      <dgm:prSet presAssocID="{3D214173-45E2-4F34-BBC1-FFC33A7738E6}" presName="rootText" presStyleLbl="node2" presStyleIdx="4" presStyleCnt="5">
        <dgm:presLayoutVars>
          <dgm:chPref val="3"/>
        </dgm:presLayoutVars>
      </dgm:prSet>
      <dgm:spPr/>
    </dgm:pt>
    <dgm:pt modelId="{33E5E077-E593-4591-B35E-B7AEC1F44024}" type="pres">
      <dgm:prSet presAssocID="{3D214173-45E2-4F34-BBC1-FFC33A7738E6}" presName="rootConnector" presStyleLbl="node2" presStyleIdx="4" presStyleCnt="5"/>
      <dgm:spPr/>
    </dgm:pt>
    <dgm:pt modelId="{28D12F2D-5073-4088-80E1-6B787CB0E527}" type="pres">
      <dgm:prSet presAssocID="{3D214173-45E2-4F34-BBC1-FFC33A7738E6}" presName="hierChild4" presStyleCnt="0"/>
      <dgm:spPr/>
    </dgm:pt>
    <dgm:pt modelId="{C8E7324A-ACA7-4E3E-87A2-DB6FEFFF7AF3}" type="pres">
      <dgm:prSet presAssocID="{B533975F-65CA-411C-BB6A-294FA179CB2A}" presName="Name37" presStyleLbl="parChTrans1D3" presStyleIdx="4" presStyleCnt="5"/>
      <dgm:spPr/>
    </dgm:pt>
    <dgm:pt modelId="{A74AF46E-2CE6-4CD6-98CA-D3FE1A27ADA2}" type="pres">
      <dgm:prSet presAssocID="{3AD806FB-2FCF-4B7F-8FDD-B5A32FD06E6A}" presName="hierRoot2" presStyleCnt="0">
        <dgm:presLayoutVars>
          <dgm:hierBranch val="init"/>
        </dgm:presLayoutVars>
      </dgm:prSet>
      <dgm:spPr/>
    </dgm:pt>
    <dgm:pt modelId="{FB910545-196D-4CFE-88AC-162D415E66E3}" type="pres">
      <dgm:prSet presAssocID="{3AD806FB-2FCF-4B7F-8FDD-B5A32FD06E6A}" presName="rootComposite" presStyleCnt="0"/>
      <dgm:spPr/>
    </dgm:pt>
    <dgm:pt modelId="{2EDB091F-89EB-454A-967B-F5554A84B93C}" type="pres">
      <dgm:prSet presAssocID="{3AD806FB-2FCF-4B7F-8FDD-B5A32FD06E6A}" presName="rootText" presStyleLbl="node3" presStyleIdx="4" presStyleCnt="5" custLinFactNeighborX="-29199">
        <dgm:presLayoutVars>
          <dgm:chPref val="3"/>
        </dgm:presLayoutVars>
      </dgm:prSet>
      <dgm:spPr/>
    </dgm:pt>
    <dgm:pt modelId="{1371C59D-8D08-481F-8A1A-18315DD628B7}" type="pres">
      <dgm:prSet presAssocID="{3AD806FB-2FCF-4B7F-8FDD-B5A32FD06E6A}" presName="rootConnector" presStyleLbl="node3" presStyleIdx="4" presStyleCnt="5"/>
      <dgm:spPr/>
    </dgm:pt>
    <dgm:pt modelId="{C5D9D5FF-5652-452F-B70E-0D59ABFCB749}" type="pres">
      <dgm:prSet presAssocID="{3AD806FB-2FCF-4B7F-8FDD-B5A32FD06E6A}" presName="hierChild4" presStyleCnt="0"/>
      <dgm:spPr/>
    </dgm:pt>
    <dgm:pt modelId="{F5A266A3-65C7-4638-95FF-3B45B6603142}" type="pres">
      <dgm:prSet presAssocID="{3AD806FB-2FCF-4B7F-8FDD-B5A32FD06E6A}" presName="hierChild5" presStyleCnt="0"/>
      <dgm:spPr/>
    </dgm:pt>
    <dgm:pt modelId="{9FDBC502-65DA-43F6-8E0C-1D6B505C5A28}" type="pres">
      <dgm:prSet presAssocID="{3D214173-45E2-4F34-BBC1-FFC33A7738E6}" presName="hierChild5" presStyleCnt="0"/>
      <dgm:spPr/>
    </dgm:pt>
    <dgm:pt modelId="{44E0E5AE-25B2-423A-B77F-E69ED7146CC3}" type="pres">
      <dgm:prSet presAssocID="{B73D7D31-D2CF-434C-8B5B-90E49B439938}" presName="hierChild3" presStyleCnt="0"/>
      <dgm:spPr/>
    </dgm:pt>
  </dgm:ptLst>
  <dgm:cxnLst>
    <dgm:cxn modelId="{E5BC5000-BC44-449F-B9D2-EB6C8A7A13E5}" type="presOf" srcId="{87F88CF4-D7D5-4DB3-B7E9-EE0439441D93}" destId="{C510EC2F-DD80-4DCB-BAC3-1FC8650701BF}" srcOrd="0" destOrd="0" presId="urn:microsoft.com/office/officeart/2005/8/layout/orgChart1"/>
    <dgm:cxn modelId="{D4BC1A0B-27E6-43D5-8228-6A58B81818DE}" srcId="{B73D7D31-D2CF-434C-8B5B-90E49B439938}" destId="{F4BFD369-89A3-41AC-B9EF-165D1F41AE6A}" srcOrd="2" destOrd="0" parTransId="{073BB2BA-F66E-42DD-822D-B9BB5689EF41}" sibTransId="{09CA4C32-FBBC-4151-96B9-5D6B0CD56F69}"/>
    <dgm:cxn modelId="{A2500D0D-2786-4F61-9BB5-73291E3B6DA3}" type="presOf" srcId="{F4BFD369-89A3-41AC-B9EF-165D1F41AE6A}" destId="{2048DC0B-2165-4EE2-90E8-25454E9C700E}" srcOrd="0" destOrd="0" presId="urn:microsoft.com/office/officeart/2005/8/layout/orgChart1"/>
    <dgm:cxn modelId="{20D3DB14-E32A-4EDD-9ECD-86D709DE5A9F}" srcId="{3C4D9F62-9CDD-41F1-B2E5-3954FD7E039E}" destId="{B73D7D31-D2CF-434C-8B5B-90E49B439938}" srcOrd="1" destOrd="0" parTransId="{64632D86-0C01-4E60-ACC3-63690F36E67D}" sibTransId="{A8883303-0B2C-429F-ACB2-D57CD55F1612}"/>
    <dgm:cxn modelId="{66CC0D17-E13B-4CC5-AC19-84434D98D975}" srcId="{3C4D9F62-9CDD-41F1-B2E5-3954FD7E039E}" destId="{72887096-DE04-44B6-A23D-0CE0D25D1A6B}" srcOrd="0" destOrd="0" parTransId="{EE3E3D6B-7252-4645-95A0-4370287EE2E7}" sibTransId="{CF9C3EB1-2ED9-4C4F-8D4D-93D0B6BF3F19}"/>
    <dgm:cxn modelId="{E06D6617-06BD-4784-8AD4-DB5C29AE44E1}" type="presOf" srcId="{F4BFD369-89A3-41AC-B9EF-165D1F41AE6A}" destId="{3053541F-10C9-45BC-9CFA-EE77214D1EB0}" srcOrd="1" destOrd="0" presId="urn:microsoft.com/office/officeart/2005/8/layout/orgChart1"/>
    <dgm:cxn modelId="{6EA5E719-B648-4EED-9FF3-86A281B6A46F}" srcId="{B73D7D31-D2CF-434C-8B5B-90E49B439938}" destId="{3D214173-45E2-4F34-BBC1-FFC33A7738E6}" srcOrd="4" destOrd="0" parTransId="{5E7E3F74-E22D-4B27-A50F-A93F2701DDF8}" sibTransId="{000CE740-08C5-4384-9C43-DD54B3317167}"/>
    <dgm:cxn modelId="{FA7A121D-7AEE-4684-9BA4-5697D6C30F54}" srcId="{B73D7D31-D2CF-434C-8B5B-90E49B439938}" destId="{E829D0C2-8ECF-486F-BA89-5E5FCA58C2AD}" srcOrd="3" destOrd="0" parTransId="{2B23DBDB-C527-45ED-9F79-1D3BD2A1F7D3}" sibTransId="{F723DC2E-1D2B-484C-AD5E-AF47D4B49775}"/>
    <dgm:cxn modelId="{86807820-CD35-46BE-952F-C49B41EBE44D}" type="presOf" srcId="{B73D7D31-D2CF-434C-8B5B-90E49B439938}" destId="{821197F9-E945-4BB2-8EE4-A27A0CF474AB}" srcOrd="1" destOrd="0" presId="urn:microsoft.com/office/officeart/2005/8/layout/orgChart1"/>
    <dgm:cxn modelId="{D2E15723-0E10-487F-B5A7-0EDBFF1C50DF}" type="presOf" srcId="{073BB2BA-F66E-42DD-822D-B9BB5689EF41}" destId="{8C8F7ADF-1D32-404B-837E-C09A6ED8686A}" srcOrd="0" destOrd="0" presId="urn:microsoft.com/office/officeart/2005/8/layout/orgChart1"/>
    <dgm:cxn modelId="{F8BB1A24-ED96-46E2-95AD-8513BF160A92}" type="presOf" srcId="{72887096-DE04-44B6-A23D-0CE0D25D1A6B}" destId="{DDB6FA12-7952-4EA8-89F0-918E34A757C5}" srcOrd="1" destOrd="0" presId="urn:microsoft.com/office/officeart/2005/8/layout/orgChart1"/>
    <dgm:cxn modelId="{EBB31F2B-67DD-4BD5-B37E-0ADBF78CEACA}" type="presOf" srcId="{3AD806FB-2FCF-4B7F-8FDD-B5A32FD06E6A}" destId="{2EDB091F-89EB-454A-967B-F5554A84B93C}" srcOrd="0" destOrd="0" presId="urn:microsoft.com/office/officeart/2005/8/layout/orgChart1"/>
    <dgm:cxn modelId="{C2BC5134-F357-4D2B-872B-8B1207AC16CF}" type="presOf" srcId="{1CBCDDF7-05A6-4556-A2BE-D0F5F68CE1FF}" destId="{988AFF7A-4B6F-488D-B345-783B9FF687B8}" srcOrd="0" destOrd="0" presId="urn:microsoft.com/office/officeart/2005/8/layout/orgChart1"/>
    <dgm:cxn modelId="{D243343E-8F34-4094-B8AE-C709A84D5F07}" type="presOf" srcId="{E829D0C2-8ECF-486F-BA89-5E5FCA58C2AD}" destId="{B263A0DD-0C21-4C10-9A42-579C10E909E3}" srcOrd="0" destOrd="0" presId="urn:microsoft.com/office/officeart/2005/8/layout/orgChart1"/>
    <dgm:cxn modelId="{01411364-0069-444F-A3D0-85178CC7E65D}" srcId="{E829D0C2-8ECF-486F-BA89-5E5FCA58C2AD}" destId="{1CBCDDF7-05A6-4556-A2BE-D0F5F68CE1FF}" srcOrd="0" destOrd="0" parTransId="{52CFD03F-905B-4675-986A-5E21AAFF4AAB}" sibTransId="{9B52C9FE-FD3F-4F76-8086-E77345FABC77}"/>
    <dgm:cxn modelId="{02A80946-4AA4-49FF-AD01-E7085E8278D4}" type="presOf" srcId="{722E6FFF-D7C2-4A7D-B5CF-EB6D2D4AB261}" destId="{1E994CA8-88DF-4B3D-8116-0351C9F1D1AA}" srcOrd="0" destOrd="0" presId="urn:microsoft.com/office/officeart/2005/8/layout/orgChart1"/>
    <dgm:cxn modelId="{3DB00569-634F-4B72-8B76-CB675591FA22}" type="presOf" srcId="{5341B048-8AD6-4856-9E2D-83BE0090A00A}" destId="{ADE00C92-FEFC-4900-83A7-9E07F902DD5E}" srcOrd="1" destOrd="0" presId="urn:microsoft.com/office/officeart/2005/8/layout/orgChart1"/>
    <dgm:cxn modelId="{1D6EAF4B-1E74-45C0-87B7-25F6784EB535}" type="presOf" srcId="{1CBCDDF7-05A6-4556-A2BE-D0F5F68CE1FF}" destId="{571E8681-7938-4965-9286-8FC64156E185}" srcOrd="1" destOrd="0" presId="urn:microsoft.com/office/officeart/2005/8/layout/orgChart1"/>
    <dgm:cxn modelId="{A03F2B4C-D02B-4C65-9221-92B86C9DDC1C}" type="presOf" srcId="{3AD806FB-2FCF-4B7F-8FDD-B5A32FD06E6A}" destId="{1371C59D-8D08-481F-8A1A-18315DD628B7}" srcOrd="1" destOrd="0" presId="urn:microsoft.com/office/officeart/2005/8/layout/orgChart1"/>
    <dgm:cxn modelId="{B4ECCF6D-E674-4E70-868F-D3CF539924B3}" type="presOf" srcId="{722E6FFF-D7C2-4A7D-B5CF-EB6D2D4AB261}" destId="{38974EC4-E5A7-44FF-9248-D529780DD0C9}" srcOrd="1" destOrd="0" presId="urn:microsoft.com/office/officeart/2005/8/layout/orgChart1"/>
    <dgm:cxn modelId="{32E91451-C8E6-437E-8CD0-9FA26FC88212}" type="presOf" srcId="{52CFD03F-905B-4675-986A-5E21AAFF4AAB}" destId="{34B588B6-2B92-4DB2-9841-55BAAF105AFD}" srcOrd="0" destOrd="0" presId="urn:microsoft.com/office/officeart/2005/8/layout/orgChart1"/>
    <dgm:cxn modelId="{F8818F73-F787-46C3-989E-719D293E80C8}" type="presOf" srcId="{5E7E3F74-E22D-4B27-A50F-A93F2701DDF8}" destId="{7F06E1A9-FF15-4236-ABAB-900D959C8853}" srcOrd="0" destOrd="0" presId="urn:microsoft.com/office/officeart/2005/8/layout/orgChart1"/>
    <dgm:cxn modelId="{9D9C6E56-1FEC-44A8-8D8C-E73CC7677AFE}" type="presOf" srcId="{548FABC3-781C-4F4E-A872-A6B0CF4C04C1}" destId="{DA643DC2-D04E-41ED-816C-11C3CF4DDD68}" srcOrd="1" destOrd="0" presId="urn:microsoft.com/office/officeart/2005/8/layout/orgChart1"/>
    <dgm:cxn modelId="{5195C957-CA21-4D5C-A995-E5DFD30802A6}" type="presOf" srcId="{C598E1F0-7A78-49E1-82BC-F95E820FFD75}" destId="{1203FC4F-5CD7-4F19-9720-4897BF60BB18}" srcOrd="0" destOrd="0" presId="urn:microsoft.com/office/officeart/2005/8/layout/orgChart1"/>
    <dgm:cxn modelId="{26D4557B-0FD8-4299-B117-E3E584AFEB8A}" type="presOf" srcId="{3C4D9F62-9CDD-41F1-B2E5-3954FD7E039E}" destId="{8D86E7AF-DB83-4FD7-AC00-F0CECB82201F}" srcOrd="0" destOrd="0" presId="urn:microsoft.com/office/officeart/2005/8/layout/orgChart1"/>
    <dgm:cxn modelId="{9167C37B-9A06-476B-8EE8-EBF17114ADC2}" srcId="{722E6FFF-D7C2-4A7D-B5CF-EB6D2D4AB261}" destId="{072FB70A-22FF-4361-B652-DD68F3A02EF9}" srcOrd="1" destOrd="0" parTransId="{87F88CF4-D7D5-4DB3-B7E9-EE0439441D93}" sibTransId="{3C001354-11B5-4484-AEE5-9B6FBB7DCD61}"/>
    <dgm:cxn modelId="{C16B0C7F-B213-4570-9088-F039E4C9D295}" type="presOf" srcId="{EA1DC6ED-2783-4D3F-8190-DF5C856C2838}" destId="{5F8FB92B-CEE9-4043-A05B-7BF908E6058E}" srcOrd="0" destOrd="0" presId="urn:microsoft.com/office/officeart/2005/8/layout/orgChart1"/>
    <dgm:cxn modelId="{8AEA7D87-61B6-4F91-8759-704939E4A948}" srcId="{3D214173-45E2-4F34-BBC1-FFC33A7738E6}" destId="{3AD806FB-2FCF-4B7F-8FDD-B5A32FD06E6A}" srcOrd="0" destOrd="0" parTransId="{B533975F-65CA-411C-BB6A-294FA179CB2A}" sibTransId="{DCFC4A6F-4465-49C0-8CCB-309BAC9448AC}"/>
    <dgm:cxn modelId="{0246EC94-EDE8-4542-8BD4-E15E2E229741}" type="presOf" srcId="{EE8D9F64-7342-455F-A7FA-6546BB5693AD}" destId="{2D5709B4-175C-4B8D-B11D-1C3D467543F3}" srcOrd="0" destOrd="0" presId="urn:microsoft.com/office/officeart/2005/8/layout/orgChart1"/>
    <dgm:cxn modelId="{B6DDABA2-6BBD-49BC-A2EF-24F9DE05F7F1}" type="presOf" srcId="{B533975F-65CA-411C-BB6A-294FA179CB2A}" destId="{C8E7324A-ACA7-4E3E-87A2-DB6FEFFF7AF3}" srcOrd="0" destOrd="0" presId="urn:microsoft.com/office/officeart/2005/8/layout/orgChart1"/>
    <dgm:cxn modelId="{E4A9F5A2-5DE4-4F7B-B6A1-2627E69C3450}" type="presOf" srcId="{B3D77587-D7FA-4310-BE8D-6B5DDBC7F76A}" destId="{DF63238B-C05D-4960-8D24-286DBC9949CE}" srcOrd="1" destOrd="0" presId="urn:microsoft.com/office/officeart/2005/8/layout/orgChart1"/>
    <dgm:cxn modelId="{CA7F2FA3-43D3-4B90-A212-684D952744FC}" type="presOf" srcId="{B73D7D31-D2CF-434C-8B5B-90E49B439938}" destId="{D7B51D02-BD19-431E-9E6B-3708DF6F0448}" srcOrd="0" destOrd="0" presId="urn:microsoft.com/office/officeart/2005/8/layout/orgChart1"/>
    <dgm:cxn modelId="{1DD5D1A8-4A17-4E5E-AAAC-0186E461932B}" srcId="{548FABC3-781C-4F4E-A872-A6B0CF4C04C1}" destId="{B3D77587-D7FA-4310-BE8D-6B5DDBC7F76A}" srcOrd="0" destOrd="0" parTransId="{C5108634-7480-4D34-91C8-B5A248EF36E8}" sibTransId="{6E65ECB6-80BC-4634-A0D7-023BDAF219F0}"/>
    <dgm:cxn modelId="{A5BF68AB-7541-4836-91D0-E4F3283FB3ED}" type="presOf" srcId="{072FB70A-22FF-4361-B652-DD68F3A02EF9}" destId="{6D4AB5DB-835A-4B49-8ADA-D6F9DD9F2DF4}" srcOrd="0" destOrd="0" presId="urn:microsoft.com/office/officeart/2005/8/layout/orgChart1"/>
    <dgm:cxn modelId="{F18CDEAE-4923-449B-AF96-24AFB082FBA0}" type="presOf" srcId="{548FABC3-781C-4F4E-A872-A6B0CF4C04C1}" destId="{DC1AF2D7-01DC-41BF-BD55-18E76673BB7E}" srcOrd="0" destOrd="0" presId="urn:microsoft.com/office/officeart/2005/8/layout/orgChart1"/>
    <dgm:cxn modelId="{698778C2-6A42-4D70-848C-A8B2381EBB1B}" srcId="{722E6FFF-D7C2-4A7D-B5CF-EB6D2D4AB261}" destId="{5341B048-8AD6-4856-9E2D-83BE0090A00A}" srcOrd="0" destOrd="0" parTransId="{C598E1F0-7A78-49E1-82BC-F95E820FFD75}" sibTransId="{B5FDB858-0848-4289-946D-794E096C98C6}"/>
    <dgm:cxn modelId="{08B580C8-3C68-4594-9E64-329756EA31B1}" type="presOf" srcId="{072FB70A-22FF-4361-B652-DD68F3A02EF9}" destId="{CB018831-176B-44BB-8164-5747ED5081A8}" srcOrd="1" destOrd="0" presId="urn:microsoft.com/office/officeart/2005/8/layout/orgChart1"/>
    <dgm:cxn modelId="{DB9584C8-D7D2-49E3-BE63-23D7281CB26B}" type="presOf" srcId="{2B23DBDB-C527-45ED-9F79-1D3BD2A1F7D3}" destId="{E3D0AF7A-E770-4320-8EFA-D2B4327AF36F}" srcOrd="0" destOrd="0" presId="urn:microsoft.com/office/officeart/2005/8/layout/orgChart1"/>
    <dgm:cxn modelId="{135F38CF-A26B-4AC2-B869-150C1AD4CDB2}" type="presOf" srcId="{72887096-DE04-44B6-A23D-0CE0D25D1A6B}" destId="{49430321-C001-4805-8FFF-064A32C4B376}" srcOrd="0" destOrd="0" presId="urn:microsoft.com/office/officeart/2005/8/layout/orgChart1"/>
    <dgm:cxn modelId="{060BE1D0-4BD6-4976-B43A-3CC2D5D97F0F}" type="presOf" srcId="{3D214173-45E2-4F34-BBC1-FFC33A7738E6}" destId="{08361ED8-D89D-420A-A103-D5C009D4E572}" srcOrd="0" destOrd="0" presId="urn:microsoft.com/office/officeart/2005/8/layout/orgChart1"/>
    <dgm:cxn modelId="{3E570EDD-B4BD-483F-AB92-868AA05F7174}" srcId="{B73D7D31-D2CF-434C-8B5B-90E49B439938}" destId="{548FABC3-781C-4F4E-A872-A6B0CF4C04C1}" srcOrd="1" destOrd="0" parTransId="{EE8D9F64-7342-455F-A7FA-6546BB5693AD}" sibTransId="{00C80E6F-4C95-4DAD-B029-53C6F73174AC}"/>
    <dgm:cxn modelId="{B08077DD-78B2-4490-B887-8901F5D61CBA}" type="presOf" srcId="{E829D0C2-8ECF-486F-BA89-5E5FCA58C2AD}" destId="{1E9BEF3D-D12B-4F18-8EDB-6B19B95E810A}" srcOrd="1" destOrd="0" presId="urn:microsoft.com/office/officeart/2005/8/layout/orgChart1"/>
    <dgm:cxn modelId="{09E9A1E6-E5BA-4E1C-B2EA-ABC1E354AD28}" type="presOf" srcId="{B3D77587-D7FA-4310-BE8D-6B5DDBC7F76A}" destId="{B4A23D90-1669-477E-8199-6A108C3D2FA5}" srcOrd="0" destOrd="0" presId="urn:microsoft.com/office/officeart/2005/8/layout/orgChart1"/>
    <dgm:cxn modelId="{18B6D0F1-2AC2-4373-ACA3-E26F93E48FFA}" type="presOf" srcId="{3D214173-45E2-4F34-BBC1-FFC33A7738E6}" destId="{33E5E077-E593-4591-B35E-B7AEC1F44024}" srcOrd="1" destOrd="0" presId="urn:microsoft.com/office/officeart/2005/8/layout/orgChart1"/>
    <dgm:cxn modelId="{2B16D1F2-2CA3-4C54-8C52-54EB1E4F3F99}" type="presOf" srcId="{C5108634-7480-4D34-91C8-B5A248EF36E8}" destId="{142A7EE5-F51B-4BD3-B952-66D15608143A}" srcOrd="0" destOrd="0" presId="urn:microsoft.com/office/officeart/2005/8/layout/orgChart1"/>
    <dgm:cxn modelId="{07D35CF5-B636-4CE2-8D1D-C115860C853A}" srcId="{B73D7D31-D2CF-434C-8B5B-90E49B439938}" destId="{722E6FFF-D7C2-4A7D-B5CF-EB6D2D4AB261}" srcOrd="0" destOrd="0" parTransId="{EA1DC6ED-2783-4D3F-8190-DF5C856C2838}" sibTransId="{811526D0-B752-4285-92FB-222DB28EF4C9}"/>
    <dgm:cxn modelId="{969379FA-E0AF-413F-A684-454F023CB4A9}" type="presOf" srcId="{5341B048-8AD6-4856-9E2D-83BE0090A00A}" destId="{3A25FB42-ACF9-4B06-B9DD-38B95047DDC3}" srcOrd="0" destOrd="0" presId="urn:microsoft.com/office/officeart/2005/8/layout/orgChart1"/>
    <dgm:cxn modelId="{E28D2ADF-BC5E-49BF-94FE-03221719FACB}" type="presParOf" srcId="{8D86E7AF-DB83-4FD7-AC00-F0CECB82201F}" destId="{CF004606-A1E9-4466-BB49-72F410B7B377}" srcOrd="0" destOrd="0" presId="urn:microsoft.com/office/officeart/2005/8/layout/orgChart1"/>
    <dgm:cxn modelId="{95AE0574-62F5-4D14-8693-1FB0F61A6729}" type="presParOf" srcId="{CF004606-A1E9-4466-BB49-72F410B7B377}" destId="{1E9FEA08-25B2-4794-8CDA-04103999533C}" srcOrd="0" destOrd="0" presId="urn:microsoft.com/office/officeart/2005/8/layout/orgChart1"/>
    <dgm:cxn modelId="{A8EF1324-8632-42D3-B6A1-DB7ED5882165}" type="presParOf" srcId="{1E9FEA08-25B2-4794-8CDA-04103999533C}" destId="{49430321-C001-4805-8FFF-064A32C4B376}" srcOrd="0" destOrd="0" presId="urn:microsoft.com/office/officeart/2005/8/layout/orgChart1"/>
    <dgm:cxn modelId="{30765330-A860-4F8D-B132-6AAF4FDC6086}" type="presParOf" srcId="{1E9FEA08-25B2-4794-8CDA-04103999533C}" destId="{DDB6FA12-7952-4EA8-89F0-918E34A757C5}" srcOrd="1" destOrd="0" presId="urn:microsoft.com/office/officeart/2005/8/layout/orgChart1"/>
    <dgm:cxn modelId="{44BDB920-B5FD-408F-980F-4B611C51F538}" type="presParOf" srcId="{CF004606-A1E9-4466-BB49-72F410B7B377}" destId="{16CA9805-2CDF-43F3-BC6A-527DF53F5ED9}" srcOrd="1" destOrd="0" presId="urn:microsoft.com/office/officeart/2005/8/layout/orgChart1"/>
    <dgm:cxn modelId="{7D63C8A7-1884-442B-A0A6-95EDD7DA1735}" type="presParOf" srcId="{CF004606-A1E9-4466-BB49-72F410B7B377}" destId="{9C03BFB1-4658-4CE9-9A8E-CD9B77B05274}" srcOrd="2" destOrd="0" presId="urn:microsoft.com/office/officeart/2005/8/layout/orgChart1"/>
    <dgm:cxn modelId="{A06DE11F-6A49-491E-B4D2-B33CA4119F06}" type="presParOf" srcId="{8D86E7AF-DB83-4FD7-AC00-F0CECB82201F}" destId="{A60CDFAA-D4B5-478E-A113-01B2F4837A78}" srcOrd="1" destOrd="0" presId="urn:microsoft.com/office/officeart/2005/8/layout/orgChart1"/>
    <dgm:cxn modelId="{5F770DF5-A35C-4F3B-AB5B-6E6214B0A2D0}" type="presParOf" srcId="{A60CDFAA-D4B5-478E-A113-01B2F4837A78}" destId="{FB919221-0D8A-4A38-90D3-725D5FFEB65A}" srcOrd="0" destOrd="0" presId="urn:microsoft.com/office/officeart/2005/8/layout/orgChart1"/>
    <dgm:cxn modelId="{5AB9129B-DB8C-44AD-B34B-BDA290707CDA}" type="presParOf" srcId="{FB919221-0D8A-4A38-90D3-725D5FFEB65A}" destId="{D7B51D02-BD19-431E-9E6B-3708DF6F0448}" srcOrd="0" destOrd="0" presId="urn:microsoft.com/office/officeart/2005/8/layout/orgChart1"/>
    <dgm:cxn modelId="{D99CF865-3A80-45F2-B884-80AC7ADBCC68}" type="presParOf" srcId="{FB919221-0D8A-4A38-90D3-725D5FFEB65A}" destId="{821197F9-E945-4BB2-8EE4-A27A0CF474AB}" srcOrd="1" destOrd="0" presId="urn:microsoft.com/office/officeart/2005/8/layout/orgChart1"/>
    <dgm:cxn modelId="{53EA4380-740B-43B4-B569-D3C5A161AF03}" type="presParOf" srcId="{A60CDFAA-D4B5-478E-A113-01B2F4837A78}" destId="{27EE7F8A-5C08-40E2-BBA7-16C87B7DC046}" srcOrd="1" destOrd="0" presId="urn:microsoft.com/office/officeart/2005/8/layout/orgChart1"/>
    <dgm:cxn modelId="{78A29B6D-F99C-4845-AE29-F63FF79E3AB4}" type="presParOf" srcId="{27EE7F8A-5C08-40E2-BBA7-16C87B7DC046}" destId="{5F8FB92B-CEE9-4043-A05B-7BF908E6058E}" srcOrd="0" destOrd="0" presId="urn:microsoft.com/office/officeart/2005/8/layout/orgChart1"/>
    <dgm:cxn modelId="{5CCA235F-832B-489F-A18D-89E1FB0EA866}" type="presParOf" srcId="{27EE7F8A-5C08-40E2-BBA7-16C87B7DC046}" destId="{BF0DFBE3-D37D-4D74-8818-2E48F3D9DFDC}" srcOrd="1" destOrd="0" presId="urn:microsoft.com/office/officeart/2005/8/layout/orgChart1"/>
    <dgm:cxn modelId="{58C6B60A-5F26-4C96-8D10-E597EF68427A}" type="presParOf" srcId="{BF0DFBE3-D37D-4D74-8818-2E48F3D9DFDC}" destId="{6563E069-B20A-4FAF-A3BC-DC68E914659B}" srcOrd="0" destOrd="0" presId="urn:microsoft.com/office/officeart/2005/8/layout/orgChart1"/>
    <dgm:cxn modelId="{8EB69D77-1336-425A-BAE8-613ADE9FF332}" type="presParOf" srcId="{6563E069-B20A-4FAF-A3BC-DC68E914659B}" destId="{1E994CA8-88DF-4B3D-8116-0351C9F1D1AA}" srcOrd="0" destOrd="0" presId="urn:microsoft.com/office/officeart/2005/8/layout/orgChart1"/>
    <dgm:cxn modelId="{63BFE403-CD9D-4398-AA3F-39554E7CD8F8}" type="presParOf" srcId="{6563E069-B20A-4FAF-A3BC-DC68E914659B}" destId="{38974EC4-E5A7-44FF-9248-D529780DD0C9}" srcOrd="1" destOrd="0" presId="urn:microsoft.com/office/officeart/2005/8/layout/orgChart1"/>
    <dgm:cxn modelId="{E5319C38-1A81-4E48-8AFA-77A2A5546C77}" type="presParOf" srcId="{BF0DFBE3-D37D-4D74-8818-2E48F3D9DFDC}" destId="{3E64B60E-0809-4488-9524-5A9623FE60BE}" srcOrd="1" destOrd="0" presId="urn:microsoft.com/office/officeart/2005/8/layout/orgChart1"/>
    <dgm:cxn modelId="{3C9422FE-4BFA-4E39-9E25-FBC2B487BC81}" type="presParOf" srcId="{3E64B60E-0809-4488-9524-5A9623FE60BE}" destId="{1203FC4F-5CD7-4F19-9720-4897BF60BB18}" srcOrd="0" destOrd="0" presId="urn:microsoft.com/office/officeart/2005/8/layout/orgChart1"/>
    <dgm:cxn modelId="{3FA41822-B105-4930-846E-1467F58CF348}" type="presParOf" srcId="{3E64B60E-0809-4488-9524-5A9623FE60BE}" destId="{93CFC61E-2277-4173-93B6-D2AC83C2540C}" srcOrd="1" destOrd="0" presId="urn:microsoft.com/office/officeart/2005/8/layout/orgChart1"/>
    <dgm:cxn modelId="{B619A625-AB09-473D-835D-7CA0302A2230}" type="presParOf" srcId="{93CFC61E-2277-4173-93B6-D2AC83C2540C}" destId="{61116366-F8AF-4CD0-829E-34C4089C20B7}" srcOrd="0" destOrd="0" presId="urn:microsoft.com/office/officeart/2005/8/layout/orgChart1"/>
    <dgm:cxn modelId="{CA50B6B1-8CED-48C0-8485-D958377A397E}" type="presParOf" srcId="{61116366-F8AF-4CD0-829E-34C4089C20B7}" destId="{3A25FB42-ACF9-4B06-B9DD-38B95047DDC3}" srcOrd="0" destOrd="0" presId="urn:microsoft.com/office/officeart/2005/8/layout/orgChart1"/>
    <dgm:cxn modelId="{25BE5A30-010D-4967-977E-BFC131EB7D78}" type="presParOf" srcId="{61116366-F8AF-4CD0-829E-34C4089C20B7}" destId="{ADE00C92-FEFC-4900-83A7-9E07F902DD5E}" srcOrd="1" destOrd="0" presId="urn:microsoft.com/office/officeart/2005/8/layout/orgChart1"/>
    <dgm:cxn modelId="{9EDF1718-9F20-4001-B821-79C3F33E6E6D}" type="presParOf" srcId="{93CFC61E-2277-4173-93B6-D2AC83C2540C}" destId="{7B416480-716D-46ED-9B1E-E6900CA59772}" srcOrd="1" destOrd="0" presId="urn:microsoft.com/office/officeart/2005/8/layout/orgChart1"/>
    <dgm:cxn modelId="{834E5A04-A4D7-414F-9502-01EE2885167C}" type="presParOf" srcId="{93CFC61E-2277-4173-93B6-D2AC83C2540C}" destId="{788D2576-5860-478D-B020-262E8DEE4D9A}" srcOrd="2" destOrd="0" presId="urn:microsoft.com/office/officeart/2005/8/layout/orgChart1"/>
    <dgm:cxn modelId="{880E8386-A37E-4EE9-9215-0291CADD64C6}" type="presParOf" srcId="{3E64B60E-0809-4488-9524-5A9623FE60BE}" destId="{C510EC2F-DD80-4DCB-BAC3-1FC8650701BF}" srcOrd="2" destOrd="0" presId="urn:microsoft.com/office/officeart/2005/8/layout/orgChart1"/>
    <dgm:cxn modelId="{214CD940-E7C7-4B10-BF21-6A7AE41B34E6}" type="presParOf" srcId="{3E64B60E-0809-4488-9524-5A9623FE60BE}" destId="{69F0DD3C-FD53-4800-9388-05A9600D1B77}" srcOrd="3" destOrd="0" presId="urn:microsoft.com/office/officeart/2005/8/layout/orgChart1"/>
    <dgm:cxn modelId="{B53D3A52-E23E-446A-8D32-A84FCDB1D7EB}" type="presParOf" srcId="{69F0DD3C-FD53-4800-9388-05A9600D1B77}" destId="{0DF7362D-7DDB-46BE-A0BB-90C8391FE701}" srcOrd="0" destOrd="0" presId="urn:microsoft.com/office/officeart/2005/8/layout/orgChart1"/>
    <dgm:cxn modelId="{85F85A43-2839-4573-A7E6-B94E52E73F2F}" type="presParOf" srcId="{0DF7362D-7DDB-46BE-A0BB-90C8391FE701}" destId="{6D4AB5DB-835A-4B49-8ADA-D6F9DD9F2DF4}" srcOrd="0" destOrd="0" presId="urn:microsoft.com/office/officeart/2005/8/layout/orgChart1"/>
    <dgm:cxn modelId="{30F8D028-6333-44E3-A39A-B6816DD83534}" type="presParOf" srcId="{0DF7362D-7DDB-46BE-A0BB-90C8391FE701}" destId="{CB018831-176B-44BB-8164-5747ED5081A8}" srcOrd="1" destOrd="0" presId="urn:microsoft.com/office/officeart/2005/8/layout/orgChart1"/>
    <dgm:cxn modelId="{885F301A-6DEF-4A8E-AE7E-73B67AFD7FCC}" type="presParOf" srcId="{69F0DD3C-FD53-4800-9388-05A9600D1B77}" destId="{4B16836D-D228-4819-9574-AEA2ABF438F4}" srcOrd="1" destOrd="0" presId="urn:microsoft.com/office/officeart/2005/8/layout/orgChart1"/>
    <dgm:cxn modelId="{56505CF9-48AC-409C-BF68-60F55BCFCFE3}" type="presParOf" srcId="{69F0DD3C-FD53-4800-9388-05A9600D1B77}" destId="{75ED45BA-BC09-45A0-9D79-3E65F9A2BCEA}" srcOrd="2" destOrd="0" presId="urn:microsoft.com/office/officeart/2005/8/layout/orgChart1"/>
    <dgm:cxn modelId="{717C992D-DC2E-4FF9-9472-DEF926E9C5B8}" type="presParOf" srcId="{BF0DFBE3-D37D-4D74-8818-2E48F3D9DFDC}" destId="{4210E9BB-B486-47E2-99D4-006C046A4905}" srcOrd="2" destOrd="0" presId="urn:microsoft.com/office/officeart/2005/8/layout/orgChart1"/>
    <dgm:cxn modelId="{0746CD6D-F36D-451C-B022-EEF413985738}" type="presParOf" srcId="{27EE7F8A-5C08-40E2-BBA7-16C87B7DC046}" destId="{2D5709B4-175C-4B8D-B11D-1C3D467543F3}" srcOrd="2" destOrd="0" presId="urn:microsoft.com/office/officeart/2005/8/layout/orgChart1"/>
    <dgm:cxn modelId="{33BCAA1A-F3D0-4F37-B5DA-16DC5B31333A}" type="presParOf" srcId="{27EE7F8A-5C08-40E2-BBA7-16C87B7DC046}" destId="{20426944-70D8-4957-9DCC-FBC46756A552}" srcOrd="3" destOrd="0" presId="urn:microsoft.com/office/officeart/2005/8/layout/orgChart1"/>
    <dgm:cxn modelId="{B676D604-D4BA-4D05-893A-59199ADEB2BF}" type="presParOf" srcId="{20426944-70D8-4957-9DCC-FBC46756A552}" destId="{594BF62C-A20D-4246-AF6A-5415BAB699A7}" srcOrd="0" destOrd="0" presId="urn:microsoft.com/office/officeart/2005/8/layout/orgChart1"/>
    <dgm:cxn modelId="{0C7F59C4-4DFA-424A-B18C-FCC92E7FEE03}" type="presParOf" srcId="{594BF62C-A20D-4246-AF6A-5415BAB699A7}" destId="{DC1AF2D7-01DC-41BF-BD55-18E76673BB7E}" srcOrd="0" destOrd="0" presId="urn:microsoft.com/office/officeart/2005/8/layout/orgChart1"/>
    <dgm:cxn modelId="{95207198-8387-4F9F-AE35-1C6AF9763CF8}" type="presParOf" srcId="{594BF62C-A20D-4246-AF6A-5415BAB699A7}" destId="{DA643DC2-D04E-41ED-816C-11C3CF4DDD68}" srcOrd="1" destOrd="0" presId="urn:microsoft.com/office/officeart/2005/8/layout/orgChart1"/>
    <dgm:cxn modelId="{407E9679-012A-4EB3-8083-73781BA72363}" type="presParOf" srcId="{20426944-70D8-4957-9DCC-FBC46756A552}" destId="{CD6C6B3B-04FB-4AAF-A318-053222946182}" srcOrd="1" destOrd="0" presId="urn:microsoft.com/office/officeart/2005/8/layout/orgChart1"/>
    <dgm:cxn modelId="{53A3EC6B-2439-4818-B38D-A5428567A1FE}" type="presParOf" srcId="{CD6C6B3B-04FB-4AAF-A318-053222946182}" destId="{142A7EE5-F51B-4BD3-B952-66D15608143A}" srcOrd="0" destOrd="0" presId="urn:microsoft.com/office/officeart/2005/8/layout/orgChart1"/>
    <dgm:cxn modelId="{0824068E-91F5-48C6-B784-D23DEA75F77E}" type="presParOf" srcId="{CD6C6B3B-04FB-4AAF-A318-053222946182}" destId="{50D63711-3FA2-4C65-A985-331ED6EF259B}" srcOrd="1" destOrd="0" presId="urn:microsoft.com/office/officeart/2005/8/layout/orgChart1"/>
    <dgm:cxn modelId="{F4E558AE-E165-4DCC-A078-1C32AAFD3938}" type="presParOf" srcId="{50D63711-3FA2-4C65-A985-331ED6EF259B}" destId="{0CA01942-A101-4A9A-8ACF-5D83010026FD}" srcOrd="0" destOrd="0" presId="urn:microsoft.com/office/officeart/2005/8/layout/orgChart1"/>
    <dgm:cxn modelId="{993AB31B-D03A-4349-9A13-27FFCFC358FF}" type="presParOf" srcId="{0CA01942-A101-4A9A-8ACF-5D83010026FD}" destId="{B4A23D90-1669-477E-8199-6A108C3D2FA5}" srcOrd="0" destOrd="0" presId="urn:microsoft.com/office/officeart/2005/8/layout/orgChart1"/>
    <dgm:cxn modelId="{ED7F362B-64E3-4071-BABB-25EBB0711136}" type="presParOf" srcId="{0CA01942-A101-4A9A-8ACF-5D83010026FD}" destId="{DF63238B-C05D-4960-8D24-286DBC9949CE}" srcOrd="1" destOrd="0" presId="urn:microsoft.com/office/officeart/2005/8/layout/orgChart1"/>
    <dgm:cxn modelId="{2A245470-9B62-4243-8776-BE243972B943}" type="presParOf" srcId="{50D63711-3FA2-4C65-A985-331ED6EF259B}" destId="{75DE7DBB-1E20-44B3-9E47-99F6C8D8957B}" srcOrd="1" destOrd="0" presId="urn:microsoft.com/office/officeart/2005/8/layout/orgChart1"/>
    <dgm:cxn modelId="{1165DFD7-85A2-452A-A566-CBFF2BB19AAD}" type="presParOf" srcId="{50D63711-3FA2-4C65-A985-331ED6EF259B}" destId="{4B352CAF-D335-4AEE-8B00-735886F40DBC}" srcOrd="2" destOrd="0" presId="urn:microsoft.com/office/officeart/2005/8/layout/orgChart1"/>
    <dgm:cxn modelId="{6ABEE62B-BE44-42AD-AE57-1E2A99CBAEC1}" type="presParOf" srcId="{20426944-70D8-4957-9DCC-FBC46756A552}" destId="{959230BD-62A6-42E6-8B64-4DC59617FA68}" srcOrd="2" destOrd="0" presId="urn:microsoft.com/office/officeart/2005/8/layout/orgChart1"/>
    <dgm:cxn modelId="{71E4404E-17C8-4445-AFC8-CD4FC3B2271F}" type="presParOf" srcId="{27EE7F8A-5C08-40E2-BBA7-16C87B7DC046}" destId="{8C8F7ADF-1D32-404B-837E-C09A6ED8686A}" srcOrd="4" destOrd="0" presId="urn:microsoft.com/office/officeart/2005/8/layout/orgChart1"/>
    <dgm:cxn modelId="{B42AEFA4-6B6E-41EF-A8B9-96D87F3C4C45}" type="presParOf" srcId="{27EE7F8A-5C08-40E2-BBA7-16C87B7DC046}" destId="{D64C6069-B3E4-4126-B9EB-78B6F270D71F}" srcOrd="5" destOrd="0" presId="urn:microsoft.com/office/officeart/2005/8/layout/orgChart1"/>
    <dgm:cxn modelId="{AB325ED7-26B2-4EC6-92EE-50DA8F383E7D}" type="presParOf" srcId="{D64C6069-B3E4-4126-B9EB-78B6F270D71F}" destId="{7E1906E7-4779-4600-BA50-976C1DB7C15C}" srcOrd="0" destOrd="0" presId="urn:microsoft.com/office/officeart/2005/8/layout/orgChart1"/>
    <dgm:cxn modelId="{95372AB0-0222-415E-9FB3-9E7B9F9085CC}" type="presParOf" srcId="{7E1906E7-4779-4600-BA50-976C1DB7C15C}" destId="{2048DC0B-2165-4EE2-90E8-25454E9C700E}" srcOrd="0" destOrd="0" presId="urn:microsoft.com/office/officeart/2005/8/layout/orgChart1"/>
    <dgm:cxn modelId="{3F1C8679-E221-4EB3-8753-F7F3029CC37A}" type="presParOf" srcId="{7E1906E7-4779-4600-BA50-976C1DB7C15C}" destId="{3053541F-10C9-45BC-9CFA-EE77214D1EB0}" srcOrd="1" destOrd="0" presId="urn:microsoft.com/office/officeart/2005/8/layout/orgChart1"/>
    <dgm:cxn modelId="{2C0D62D6-0110-4A58-B6EA-40835D722AEB}" type="presParOf" srcId="{D64C6069-B3E4-4126-B9EB-78B6F270D71F}" destId="{25B35F60-374C-4A03-89D8-E06C9788ABD5}" srcOrd="1" destOrd="0" presId="urn:microsoft.com/office/officeart/2005/8/layout/orgChart1"/>
    <dgm:cxn modelId="{CB840E41-75DE-4CAE-AE01-A94933E9758F}" type="presParOf" srcId="{D64C6069-B3E4-4126-B9EB-78B6F270D71F}" destId="{0CED239F-504A-4B7F-83B3-DD703FF35148}" srcOrd="2" destOrd="0" presId="urn:microsoft.com/office/officeart/2005/8/layout/orgChart1"/>
    <dgm:cxn modelId="{DBD88A82-11C1-4BF0-B52A-FE0FE9D8699F}" type="presParOf" srcId="{27EE7F8A-5C08-40E2-BBA7-16C87B7DC046}" destId="{E3D0AF7A-E770-4320-8EFA-D2B4327AF36F}" srcOrd="6" destOrd="0" presId="urn:microsoft.com/office/officeart/2005/8/layout/orgChart1"/>
    <dgm:cxn modelId="{3CFF9769-D00B-4C64-ABF3-5B261ADEF304}" type="presParOf" srcId="{27EE7F8A-5C08-40E2-BBA7-16C87B7DC046}" destId="{E2E44C3D-8D79-420B-86D4-51D4955D3DCD}" srcOrd="7" destOrd="0" presId="urn:microsoft.com/office/officeart/2005/8/layout/orgChart1"/>
    <dgm:cxn modelId="{ED3BA19E-B156-4268-93FD-2D76C0CACE81}" type="presParOf" srcId="{E2E44C3D-8D79-420B-86D4-51D4955D3DCD}" destId="{A008F941-C6AB-48CB-9D77-9E44917AD310}" srcOrd="0" destOrd="0" presId="urn:microsoft.com/office/officeart/2005/8/layout/orgChart1"/>
    <dgm:cxn modelId="{43E793FE-193E-43A1-83DD-C191D3EE6B96}" type="presParOf" srcId="{A008F941-C6AB-48CB-9D77-9E44917AD310}" destId="{B263A0DD-0C21-4C10-9A42-579C10E909E3}" srcOrd="0" destOrd="0" presId="urn:microsoft.com/office/officeart/2005/8/layout/orgChart1"/>
    <dgm:cxn modelId="{674EE518-E85F-4238-93AE-8C1A7BCCDBD9}" type="presParOf" srcId="{A008F941-C6AB-48CB-9D77-9E44917AD310}" destId="{1E9BEF3D-D12B-4F18-8EDB-6B19B95E810A}" srcOrd="1" destOrd="0" presId="urn:microsoft.com/office/officeart/2005/8/layout/orgChart1"/>
    <dgm:cxn modelId="{4268BEFD-2BC4-4212-B8CF-965A452D0764}" type="presParOf" srcId="{E2E44C3D-8D79-420B-86D4-51D4955D3DCD}" destId="{7E94C294-3E88-44C9-90C4-ED8C5511DC96}" srcOrd="1" destOrd="0" presId="urn:microsoft.com/office/officeart/2005/8/layout/orgChart1"/>
    <dgm:cxn modelId="{C724B6BD-3FB0-4D46-B63C-D57796205ED6}" type="presParOf" srcId="{7E94C294-3E88-44C9-90C4-ED8C5511DC96}" destId="{34B588B6-2B92-4DB2-9841-55BAAF105AFD}" srcOrd="0" destOrd="0" presId="urn:microsoft.com/office/officeart/2005/8/layout/orgChart1"/>
    <dgm:cxn modelId="{151E7412-1127-40D3-A95B-2FD6BFE98B77}" type="presParOf" srcId="{7E94C294-3E88-44C9-90C4-ED8C5511DC96}" destId="{2C9B64C2-66D1-4AFD-A0FC-DCAF22FC65FF}" srcOrd="1" destOrd="0" presId="urn:microsoft.com/office/officeart/2005/8/layout/orgChart1"/>
    <dgm:cxn modelId="{A9504D10-128A-4120-B351-C8749DBD0ABD}" type="presParOf" srcId="{2C9B64C2-66D1-4AFD-A0FC-DCAF22FC65FF}" destId="{80D9C767-F73D-4373-A976-393BD1253F95}" srcOrd="0" destOrd="0" presId="urn:microsoft.com/office/officeart/2005/8/layout/orgChart1"/>
    <dgm:cxn modelId="{E8F286A2-8102-4A49-81A1-6E3B8BE14C41}" type="presParOf" srcId="{80D9C767-F73D-4373-A976-393BD1253F95}" destId="{988AFF7A-4B6F-488D-B345-783B9FF687B8}" srcOrd="0" destOrd="0" presId="urn:microsoft.com/office/officeart/2005/8/layout/orgChart1"/>
    <dgm:cxn modelId="{075E52A0-EAD4-4BFA-BC41-93F1F9C2E63B}" type="presParOf" srcId="{80D9C767-F73D-4373-A976-393BD1253F95}" destId="{571E8681-7938-4965-9286-8FC64156E185}" srcOrd="1" destOrd="0" presId="urn:microsoft.com/office/officeart/2005/8/layout/orgChart1"/>
    <dgm:cxn modelId="{880EFBB9-B4CB-427F-AC79-CACB12E68E63}" type="presParOf" srcId="{2C9B64C2-66D1-4AFD-A0FC-DCAF22FC65FF}" destId="{9D71C58C-CCB6-4DCC-B552-4CE5810CFE27}" srcOrd="1" destOrd="0" presId="urn:microsoft.com/office/officeart/2005/8/layout/orgChart1"/>
    <dgm:cxn modelId="{6467B642-A6E9-4139-9D40-37DD35F28865}" type="presParOf" srcId="{2C9B64C2-66D1-4AFD-A0FC-DCAF22FC65FF}" destId="{E278ED11-E3DE-4064-86F8-B611E136294B}" srcOrd="2" destOrd="0" presId="urn:microsoft.com/office/officeart/2005/8/layout/orgChart1"/>
    <dgm:cxn modelId="{CA21BE84-77F8-4A02-962F-EA10CFC8E051}" type="presParOf" srcId="{E2E44C3D-8D79-420B-86D4-51D4955D3DCD}" destId="{A0C52122-C5A8-4B0B-9312-1AC5E8879528}" srcOrd="2" destOrd="0" presId="urn:microsoft.com/office/officeart/2005/8/layout/orgChart1"/>
    <dgm:cxn modelId="{3F9BB2B8-B7F2-4E03-B0BB-3CA1FF097198}" type="presParOf" srcId="{27EE7F8A-5C08-40E2-BBA7-16C87B7DC046}" destId="{7F06E1A9-FF15-4236-ABAB-900D959C8853}" srcOrd="8" destOrd="0" presId="urn:microsoft.com/office/officeart/2005/8/layout/orgChart1"/>
    <dgm:cxn modelId="{F4D95565-B3FA-4CAB-A3CE-DFDD17426F69}" type="presParOf" srcId="{27EE7F8A-5C08-40E2-BBA7-16C87B7DC046}" destId="{F0A45B78-6E72-4040-90EC-629568DFED05}" srcOrd="9" destOrd="0" presId="urn:microsoft.com/office/officeart/2005/8/layout/orgChart1"/>
    <dgm:cxn modelId="{8004B012-F03D-41BF-91A3-A75FD7584E6C}" type="presParOf" srcId="{F0A45B78-6E72-4040-90EC-629568DFED05}" destId="{27E67A70-D662-4319-B41B-0EF7D73CF409}" srcOrd="0" destOrd="0" presId="urn:microsoft.com/office/officeart/2005/8/layout/orgChart1"/>
    <dgm:cxn modelId="{5603DFB1-AA11-4F12-A5BE-7E16B30A2582}" type="presParOf" srcId="{27E67A70-D662-4319-B41B-0EF7D73CF409}" destId="{08361ED8-D89D-420A-A103-D5C009D4E572}" srcOrd="0" destOrd="0" presId="urn:microsoft.com/office/officeart/2005/8/layout/orgChart1"/>
    <dgm:cxn modelId="{D94D2A4A-E2C4-444D-8211-51555354DB06}" type="presParOf" srcId="{27E67A70-D662-4319-B41B-0EF7D73CF409}" destId="{33E5E077-E593-4591-B35E-B7AEC1F44024}" srcOrd="1" destOrd="0" presId="urn:microsoft.com/office/officeart/2005/8/layout/orgChart1"/>
    <dgm:cxn modelId="{CA1776E3-1F96-4141-B4D6-FF1EEBA94306}" type="presParOf" srcId="{F0A45B78-6E72-4040-90EC-629568DFED05}" destId="{28D12F2D-5073-4088-80E1-6B787CB0E527}" srcOrd="1" destOrd="0" presId="urn:microsoft.com/office/officeart/2005/8/layout/orgChart1"/>
    <dgm:cxn modelId="{CF285404-A681-4CDB-A72B-7143148DE5A5}" type="presParOf" srcId="{28D12F2D-5073-4088-80E1-6B787CB0E527}" destId="{C8E7324A-ACA7-4E3E-87A2-DB6FEFFF7AF3}" srcOrd="0" destOrd="0" presId="urn:microsoft.com/office/officeart/2005/8/layout/orgChart1"/>
    <dgm:cxn modelId="{DF1992D2-F8F0-45B7-945C-0741FC5FB555}" type="presParOf" srcId="{28D12F2D-5073-4088-80E1-6B787CB0E527}" destId="{A74AF46E-2CE6-4CD6-98CA-D3FE1A27ADA2}" srcOrd="1" destOrd="0" presId="urn:microsoft.com/office/officeart/2005/8/layout/orgChart1"/>
    <dgm:cxn modelId="{BFB075FC-1973-493B-9991-D828B732DCB7}" type="presParOf" srcId="{A74AF46E-2CE6-4CD6-98CA-D3FE1A27ADA2}" destId="{FB910545-196D-4CFE-88AC-162D415E66E3}" srcOrd="0" destOrd="0" presId="urn:microsoft.com/office/officeart/2005/8/layout/orgChart1"/>
    <dgm:cxn modelId="{411A6092-3FC0-4688-A588-7F89BD0C0F6B}" type="presParOf" srcId="{FB910545-196D-4CFE-88AC-162D415E66E3}" destId="{2EDB091F-89EB-454A-967B-F5554A84B93C}" srcOrd="0" destOrd="0" presId="urn:microsoft.com/office/officeart/2005/8/layout/orgChart1"/>
    <dgm:cxn modelId="{412853D3-E3B7-4E97-A8F0-46AA041D52C9}" type="presParOf" srcId="{FB910545-196D-4CFE-88AC-162D415E66E3}" destId="{1371C59D-8D08-481F-8A1A-18315DD628B7}" srcOrd="1" destOrd="0" presId="urn:microsoft.com/office/officeart/2005/8/layout/orgChart1"/>
    <dgm:cxn modelId="{866DD0FB-94CE-4633-A29D-E437CF585830}" type="presParOf" srcId="{A74AF46E-2CE6-4CD6-98CA-D3FE1A27ADA2}" destId="{C5D9D5FF-5652-452F-B70E-0D59ABFCB749}" srcOrd="1" destOrd="0" presId="urn:microsoft.com/office/officeart/2005/8/layout/orgChart1"/>
    <dgm:cxn modelId="{59202D6E-132F-4141-A7AA-9A94864BD447}" type="presParOf" srcId="{A74AF46E-2CE6-4CD6-98CA-D3FE1A27ADA2}" destId="{F5A266A3-65C7-4638-95FF-3B45B6603142}" srcOrd="2" destOrd="0" presId="urn:microsoft.com/office/officeart/2005/8/layout/orgChart1"/>
    <dgm:cxn modelId="{F497C79F-6021-4967-8D2C-B999A1893B24}" type="presParOf" srcId="{F0A45B78-6E72-4040-90EC-629568DFED05}" destId="{9FDBC502-65DA-43F6-8E0C-1D6B505C5A28}" srcOrd="2" destOrd="0" presId="urn:microsoft.com/office/officeart/2005/8/layout/orgChart1"/>
    <dgm:cxn modelId="{A8ACE9AA-B7E7-4970-A798-07C70826BCF1}" type="presParOf" srcId="{A60CDFAA-D4B5-478E-A113-01B2F4837A78}" destId="{44E0E5AE-25B2-423A-B77F-E69ED7146CC3}"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7324A-ACA7-4E3E-87A2-DB6FEFFF7AF3}">
      <dsp:nvSpPr>
        <dsp:cNvPr id="0" name=""/>
        <dsp:cNvSpPr/>
      </dsp:nvSpPr>
      <dsp:spPr>
        <a:xfrm>
          <a:off x="9156706" y="2650910"/>
          <a:ext cx="270959" cy="877817"/>
        </a:xfrm>
        <a:custGeom>
          <a:avLst/>
          <a:gdLst/>
          <a:ahLst/>
          <a:cxnLst/>
          <a:rect l="0" t="0" r="0" b="0"/>
          <a:pathLst>
            <a:path>
              <a:moveTo>
                <a:pt x="270959" y="0"/>
              </a:moveTo>
              <a:lnTo>
                <a:pt x="0" y="8778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06E1A9-FF15-4236-ABAB-900D959C8853}">
      <dsp:nvSpPr>
        <dsp:cNvPr id="0" name=""/>
        <dsp:cNvSpPr/>
      </dsp:nvSpPr>
      <dsp:spPr>
        <a:xfrm>
          <a:off x="7677260" y="1302097"/>
          <a:ext cx="2513724" cy="394664"/>
        </a:xfrm>
        <a:custGeom>
          <a:avLst/>
          <a:gdLst/>
          <a:ahLst/>
          <a:cxnLst/>
          <a:rect l="0" t="0" r="0" b="0"/>
          <a:pathLst>
            <a:path>
              <a:moveTo>
                <a:pt x="0" y="0"/>
              </a:moveTo>
              <a:lnTo>
                <a:pt x="0" y="194293"/>
              </a:lnTo>
              <a:lnTo>
                <a:pt x="2513724" y="194293"/>
              </a:lnTo>
              <a:lnTo>
                <a:pt x="2513724" y="3946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B588B6-2B92-4DB2-9841-55BAAF105AFD}">
      <dsp:nvSpPr>
        <dsp:cNvPr id="0" name=""/>
        <dsp:cNvSpPr/>
      </dsp:nvSpPr>
      <dsp:spPr>
        <a:xfrm>
          <a:off x="7118625" y="2650910"/>
          <a:ext cx="866901" cy="884954"/>
        </a:xfrm>
        <a:custGeom>
          <a:avLst/>
          <a:gdLst/>
          <a:ahLst/>
          <a:cxnLst/>
          <a:rect l="0" t="0" r="0" b="0"/>
          <a:pathLst>
            <a:path>
              <a:moveTo>
                <a:pt x="0" y="0"/>
              </a:moveTo>
              <a:lnTo>
                <a:pt x="866901" y="88495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D0AF7A-E770-4320-8EFA-D2B4327AF36F}">
      <dsp:nvSpPr>
        <dsp:cNvPr id="0" name=""/>
        <dsp:cNvSpPr/>
      </dsp:nvSpPr>
      <dsp:spPr>
        <a:xfrm>
          <a:off x="7677260" y="1302097"/>
          <a:ext cx="204684" cy="394664"/>
        </a:xfrm>
        <a:custGeom>
          <a:avLst/>
          <a:gdLst/>
          <a:ahLst/>
          <a:cxnLst/>
          <a:rect l="0" t="0" r="0" b="0"/>
          <a:pathLst>
            <a:path>
              <a:moveTo>
                <a:pt x="0" y="0"/>
              </a:moveTo>
              <a:lnTo>
                <a:pt x="0" y="194293"/>
              </a:lnTo>
              <a:lnTo>
                <a:pt x="204684" y="194293"/>
              </a:lnTo>
              <a:lnTo>
                <a:pt x="204684" y="3946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8F7ADF-1D32-404B-837E-C09A6ED8686A}">
      <dsp:nvSpPr>
        <dsp:cNvPr id="0" name=""/>
        <dsp:cNvSpPr/>
      </dsp:nvSpPr>
      <dsp:spPr>
        <a:xfrm>
          <a:off x="5774534" y="1302097"/>
          <a:ext cx="1902725" cy="380027"/>
        </a:xfrm>
        <a:custGeom>
          <a:avLst/>
          <a:gdLst/>
          <a:ahLst/>
          <a:cxnLst/>
          <a:rect l="0" t="0" r="0" b="0"/>
          <a:pathLst>
            <a:path>
              <a:moveTo>
                <a:pt x="1902725" y="0"/>
              </a:moveTo>
              <a:lnTo>
                <a:pt x="1902725" y="179656"/>
              </a:lnTo>
              <a:lnTo>
                <a:pt x="0" y="179656"/>
              </a:lnTo>
              <a:lnTo>
                <a:pt x="0" y="38002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2A7EE5-F51B-4BD3-B952-66D15608143A}">
      <dsp:nvSpPr>
        <dsp:cNvPr id="0" name=""/>
        <dsp:cNvSpPr/>
      </dsp:nvSpPr>
      <dsp:spPr>
        <a:xfrm>
          <a:off x="2500544" y="2650910"/>
          <a:ext cx="286244" cy="877817"/>
        </a:xfrm>
        <a:custGeom>
          <a:avLst/>
          <a:gdLst/>
          <a:ahLst/>
          <a:cxnLst/>
          <a:rect l="0" t="0" r="0" b="0"/>
          <a:pathLst>
            <a:path>
              <a:moveTo>
                <a:pt x="0" y="0"/>
              </a:moveTo>
              <a:lnTo>
                <a:pt x="0" y="877817"/>
              </a:lnTo>
              <a:lnTo>
                <a:pt x="286244" y="8778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5709B4-175C-4B8D-B11D-1C3D467543F3}">
      <dsp:nvSpPr>
        <dsp:cNvPr id="0" name=""/>
        <dsp:cNvSpPr/>
      </dsp:nvSpPr>
      <dsp:spPr>
        <a:xfrm>
          <a:off x="3263863" y="1302097"/>
          <a:ext cx="4413396" cy="394664"/>
        </a:xfrm>
        <a:custGeom>
          <a:avLst/>
          <a:gdLst/>
          <a:ahLst/>
          <a:cxnLst/>
          <a:rect l="0" t="0" r="0" b="0"/>
          <a:pathLst>
            <a:path>
              <a:moveTo>
                <a:pt x="4413396" y="0"/>
              </a:moveTo>
              <a:lnTo>
                <a:pt x="4413396" y="194293"/>
              </a:lnTo>
              <a:lnTo>
                <a:pt x="0" y="194293"/>
              </a:lnTo>
              <a:lnTo>
                <a:pt x="0" y="3946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10EC2F-DD80-4DCB-BAC3-1FC8650701BF}">
      <dsp:nvSpPr>
        <dsp:cNvPr id="0" name=""/>
        <dsp:cNvSpPr/>
      </dsp:nvSpPr>
      <dsp:spPr>
        <a:xfrm>
          <a:off x="191503" y="2650910"/>
          <a:ext cx="286244" cy="2232708"/>
        </a:xfrm>
        <a:custGeom>
          <a:avLst/>
          <a:gdLst/>
          <a:ahLst/>
          <a:cxnLst/>
          <a:rect l="0" t="0" r="0" b="0"/>
          <a:pathLst>
            <a:path>
              <a:moveTo>
                <a:pt x="0" y="0"/>
              </a:moveTo>
              <a:lnTo>
                <a:pt x="0" y="2232708"/>
              </a:lnTo>
              <a:lnTo>
                <a:pt x="286244" y="22327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03FC4F-5CD7-4F19-9720-4897BF60BB18}">
      <dsp:nvSpPr>
        <dsp:cNvPr id="0" name=""/>
        <dsp:cNvSpPr/>
      </dsp:nvSpPr>
      <dsp:spPr>
        <a:xfrm>
          <a:off x="191503" y="2650910"/>
          <a:ext cx="286244" cy="877817"/>
        </a:xfrm>
        <a:custGeom>
          <a:avLst/>
          <a:gdLst/>
          <a:ahLst/>
          <a:cxnLst/>
          <a:rect l="0" t="0" r="0" b="0"/>
          <a:pathLst>
            <a:path>
              <a:moveTo>
                <a:pt x="0" y="0"/>
              </a:moveTo>
              <a:lnTo>
                <a:pt x="0" y="877817"/>
              </a:lnTo>
              <a:lnTo>
                <a:pt x="286244" y="8778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8FB92B-CEE9-4043-A05B-7BF908E6058E}">
      <dsp:nvSpPr>
        <dsp:cNvPr id="0" name=""/>
        <dsp:cNvSpPr/>
      </dsp:nvSpPr>
      <dsp:spPr>
        <a:xfrm>
          <a:off x="954822" y="1302097"/>
          <a:ext cx="6722437" cy="394664"/>
        </a:xfrm>
        <a:custGeom>
          <a:avLst/>
          <a:gdLst/>
          <a:ahLst/>
          <a:cxnLst/>
          <a:rect l="0" t="0" r="0" b="0"/>
          <a:pathLst>
            <a:path>
              <a:moveTo>
                <a:pt x="6722437" y="0"/>
              </a:moveTo>
              <a:lnTo>
                <a:pt x="6722437" y="194293"/>
              </a:lnTo>
              <a:lnTo>
                <a:pt x="0" y="194293"/>
              </a:lnTo>
              <a:lnTo>
                <a:pt x="0" y="3946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430321-C001-4805-8FFF-064A32C4B376}">
      <dsp:nvSpPr>
        <dsp:cNvPr id="0" name=""/>
        <dsp:cNvSpPr/>
      </dsp:nvSpPr>
      <dsp:spPr>
        <a:xfrm>
          <a:off x="2309714" y="341870"/>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1"/>
              </a:solidFill>
            </a:rPr>
            <a:t>Edgar, King of </a:t>
          </a:r>
          <a:r>
            <a:rPr lang="en-GB" sz="1500" b="1" kern="1200" dirty="0">
              <a:solidFill>
                <a:schemeClr val="tx1"/>
              </a:solidFill>
            </a:rPr>
            <a:t>England</a:t>
          </a:r>
          <a:r>
            <a:rPr lang="en-GB" sz="1500" kern="1200" dirty="0">
              <a:solidFill>
                <a:schemeClr val="tx1"/>
              </a:solidFill>
            </a:rPr>
            <a:t> 959-975</a:t>
          </a:r>
        </a:p>
      </dsp:txBody>
      <dsp:txXfrm>
        <a:off x="2309714" y="341870"/>
        <a:ext cx="1908297" cy="954148"/>
      </dsp:txXfrm>
    </dsp:sp>
    <dsp:sp modelId="{D7B51D02-BD19-431E-9E6B-3708DF6F0448}">
      <dsp:nvSpPr>
        <dsp:cNvPr id="0" name=""/>
        <dsp:cNvSpPr/>
      </dsp:nvSpPr>
      <dsp:spPr>
        <a:xfrm>
          <a:off x="6723111" y="347948"/>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err="1">
              <a:solidFill>
                <a:schemeClr val="tx1"/>
              </a:solidFill>
            </a:rPr>
            <a:t>Swein</a:t>
          </a:r>
          <a:r>
            <a:rPr lang="en-GB" sz="1500" kern="1200" dirty="0">
              <a:solidFill>
                <a:schemeClr val="tx1"/>
              </a:solidFill>
            </a:rPr>
            <a:t>, (King of </a:t>
          </a:r>
          <a:r>
            <a:rPr lang="en-GB" sz="1500" b="1" kern="1200" dirty="0">
              <a:solidFill>
                <a:schemeClr val="tx1"/>
              </a:solidFill>
            </a:rPr>
            <a:t>Denmark</a:t>
          </a:r>
          <a:r>
            <a:rPr lang="en-GB" sz="1500" kern="1200" dirty="0">
              <a:solidFill>
                <a:schemeClr val="tx1"/>
              </a:solidFill>
            </a:rPr>
            <a:t>) and King of England 1013-14</a:t>
          </a:r>
        </a:p>
      </dsp:txBody>
      <dsp:txXfrm>
        <a:off x="6723111" y="347948"/>
        <a:ext cx="1908297" cy="954148"/>
      </dsp:txXfrm>
    </dsp:sp>
    <dsp:sp modelId="{1E994CA8-88DF-4B3D-8116-0351C9F1D1AA}">
      <dsp:nvSpPr>
        <dsp:cNvPr id="0" name=""/>
        <dsp:cNvSpPr/>
      </dsp:nvSpPr>
      <dsp:spPr>
        <a:xfrm>
          <a:off x="673" y="1696761"/>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err="1">
              <a:solidFill>
                <a:schemeClr val="tx1"/>
              </a:solidFill>
            </a:rPr>
            <a:t>Aelfgifu</a:t>
          </a:r>
          <a:r>
            <a:rPr lang="en-GB" sz="1500" kern="1200" dirty="0">
              <a:solidFill>
                <a:schemeClr val="tx1"/>
              </a:solidFill>
            </a:rPr>
            <a:t> of </a:t>
          </a:r>
          <a:r>
            <a:rPr lang="en-GB" sz="1500" b="1" kern="1200" dirty="0" err="1">
              <a:solidFill>
                <a:schemeClr val="tx1"/>
              </a:solidFill>
            </a:rPr>
            <a:t>Jorvik</a:t>
          </a:r>
          <a:r>
            <a:rPr lang="en-GB" sz="1500" kern="1200" dirty="0">
              <a:solidFill>
                <a:schemeClr val="tx1"/>
              </a:solidFill>
            </a:rPr>
            <a:t> (York)</a:t>
          </a:r>
        </a:p>
      </dsp:txBody>
      <dsp:txXfrm>
        <a:off x="673" y="1696761"/>
        <a:ext cx="1908297" cy="954148"/>
      </dsp:txXfrm>
    </dsp:sp>
    <dsp:sp modelId="{3A25FB42-ACF9-4B06-B9DD-38B95047DDC3}">
      <dsp:nvSpPr>
        <dsp:cNvPr id="0" name=""/>
        <dsp:cNvSpPr/>
      </dsp:nvSpPr>
      <dsp:spPr>
        <a:xfrm>
          <a:off x="477748" y="3051653"/>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1"/>
              </a:solidFill>
            </a:rPr>
            <a:t>Edmund Ironside, King of England</a:t>
          </a:r>
        </a:p>
        <a:p>
          <a:pPr marL="0" lvl="0" indent="0" algn="ctr" defTabSz="666750">
            <a:lnSpc>
              <a:spcPct val="90000"/>
            </a:lnSpc>
            <a:spcBef>
              <a:spcPct val="0"/>
            </a:spcBef>
            <a:spcAft>
              <a:spcPct val="35000"/>
            </a:spcAft>
            <a:buNone/>
          </a:pPr>
          <a:r>
            <a:rPr lang="en-GB" sz="1500" kern="1200" dirty="0">
              <a:solidFill>
                <a:schemeClr val="tx1"/>
              </a:solidFill>
            </a:rPr>
            <a:t>1016</a:t>
          </a:r>
        </a:p>
      </dsp:txBody>
      <dsp:txXfrm>
        <a:off x="477748" y="3051653"/>
        <a:ext cx="1908297" cy="954148"/>
      </dsp:txXfrm>
    </dsp:sp>
    <dsp:sp modelId="{6D4AB5DB-835A-4B49-8ADA-D6F9DD9F2DF4}">
      <dsp:nvSpPr>
        <dsp:cNvPr id="0" name=""/>
        <dsp:cNvSpPr/>
      </dsp:nvSpPr>
      <dsp:spPr>
        <a:xfrm>
          <a:off x="477748" y="4406544"/>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tx1"/>
              </a:solidFill>
            </a:rPr>
            <a:t>Descendent Matilda would eventually marry King Henry I son of William the Conqueror, nephew of Emma of Normandy</a:t>
          </a:r>
        </a:p>
      </dsp:txBody>
      <dsp:txXfrm>
        <a:off x="477748" y="4406544"/>
        <a:ext cx="1908297" cy="954148"/>
      </dsp:txXfrm>
    </dsp:sp>
    <dsp:sp modelId="{DC1AF2D7-01DC-41BF-BD55-18E76673BB7E}">
      <dsp:nvSpPr>
        <dsp:cNvPr id="0" name=""/>
        <dsp:cNvSpPr/>
      </dsp:nvSpPr>
      <dsp:spPr>
        <a:xfrm>
          <a:off x="2309714" y="1696761"/>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solidFill>
                <a:schemeClr val="tx1"/>
              </a:solidFill>
            </a:rPr>
            <a:t>Ethelred, King of England </a:t>
          </a:r>
        </a:p>
        <a:p>
          <a:pPr marL="0" lvl="0" indent="0" algn="ctr" defTabSz="577850">
            <a:lnSpc>
              <a:spcPct val="90000"/>
            </a:lnSpc>
            <a:spcBef>
              <a:spcPct val="0"/>
            </a:spcBef>
            <a:spcAft>
              <a:spcPct val="35000"/>
            </a:spcAft>
            <a:buNone/>
          </a:pPr>
          <a:r>
            <a:rPr lang="en-GB" sz="1300" kern="1200" dirty="0">
              <a:solidFill>
                <a:schemeClr val="tx1"/>
              </a:solidFill>
            </a:rPr>
            <a:t>978-1013 and 1014-1016</a:t>
          </a:r>
        </a:p>
        <a:p>
          <a:pPr marL="0" lvl="0" indent="0" algn="ctr" defTabSz="577850">
            <a:lnSpc>
              <a:spcPct val="90000"/>
            </a:lnSpc>
            <a:spcBef>
              <a:spcPct val="0"/>
            </a:spcBef>
            <a:spcAft>
              <a:spcPct val="35000"/>
            </a:spcAft>
            <a:buNone/>
          </a:pPr>
          <a:r>
            <a:rPr lang="en-GB" sz="1100" kern="1200" dirty="0">
              <a:solidFill>
                <a:schemeClr val="tx1"/>
              </a:solidFill>
            </a:rPr>
            <a:t>(succeeded his brother Edward who was King 975-8)</a:t>
          </a:r>
        </a:p>
      </dsp:txBody>
      <dsp:txXfrm>
        <a:off x="2309714" y="1696761"/>
        <a:ext cx="1908297" cy="954148"/>
      </dsp:txXfrm>
    </dsp:sp>
    <dsp:sp modelId="{B4A23D90-1669-477E-8199-6A108C3D2FA5}">
      <dsp:nvSpPr>
        <dsp:cNvPr id="0" name=""/>
        <dsp:cNvSpPr/>
      </dsp:nvSpPr>
      <dsp:spPr>
        <a:xfrm>
          <a:off x="2786788" y="3051653"/>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1"/>
              </a:solidFill>
            </a:rPr>
            <a:t>Edward the Confessor, King of England</a:t>
          </a:r>
        </a:p>
        <a:p>
          <a:pPr marL="0" lvl="0" indent="0" algn="ctr" defTabSz="666750">
            <a:lnSpc>
              <a:spcPct val="90000"/>
            </a:lnSpc>
            <a:spcBef>
              <a:spcPct val="0"/>
            </a:spcBef>
            <a:spcAft>
              <a:spcPct val="35000"/>
            </a:spcAft>
            <a:buNone/>
          </a:pPr>
          <a:r>
            <a:rPr lang="en-GB" sz="1500" kern="1200" dirty="0">
              <a:solidFill>
                <a:schemeClr val="tx1"/>
              </a:solidFill>
            </a:rPr>
            <a:t>1042-1066</a:t>
          </a:r>
        </a:p>
      </dsp:txBody>
      <dsp:txXfrm>
        <a:off x="2786788" y="3051653"/>
        <a:ext cx="1908297" cy="954148"/>
      </dsp:txXfrm>
    </dsp:sp>
    <dsp:sp modelId="{2048DC0B-2165-4EE2-90E8-25454E9C700E}">
      <dsp:nvSpPr>
        <dsp:cNvPr id="0" name=""/>
        <dsp:cNvSpPr/>
      </dsp:nvSpPr>
      <dsp:spPr>
        <a:xfrm>
          <a:off x="4820385" y="1682125"/>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1"/>
              </a:solidFill>
            </a:rPr>
            <a:t>Emma of </a:t>
          </a:r>
          <a:r>
            <a:rPr lang="en-GB" sz="1500" b="1" kern="1200" dirty="0">
              <a:solidFill>
                <a:schemeClr val="tx1"/>
              </a:solidFill>
            </a:rPr>
            <a:t>Normandy</a:t>
          </a:r>
        </a:p>
      </dsp:txBody>
      <dsp:txXfrm>
        <a:off x="4820385" y="1682125"/>
        <a:ext cx="1908297" cy="954148"/>
      </dsp:txXfrm>
    </dsp:sp>
    <dsp:sp modelId="{B263A0DD-0C21-4C10-9A42-579C10E909E3}">
      <dsp:nvSpPr>
        <dsp:cNvPr id="0" name=""/>
        <dsp:cNvSpPr/>
      </dsp:nvSpPr>
      <dsp:spPr>
        <a:xfrm>
          <a:off x="6927795" y="1696761"/>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1"/>
              </a:solidFill>
            </a:rPr>
            <a:t>Canute, King of England 1016-35</a:t>
          </a:r>
        </a:p>
        <a:p>
          <a:pPr marL="0" lvl="0" indent="0" algn="ctr" defTabSz="666750">
            <a:lnSpc>
              <a:spcPct val="90000"/>
            </a:lnSpc>
            <a:spcBef>
              <a:spcPct val="0"/>
            </a:spcBef>
            <a:spcAft>
              <a:spcPct val="35000"/>
            </a:spcAft>
            <a:buNone/>
          </a:pPr>
          <a:r>
            <a:rPr lang="en-GB" sz="1500" kern="1200" dirty="0">
              <a:solidFill>
                <a:schemeClr val="tx1"/>
              </a:solidFill>
            </a:rPr>
            <a:t>(and King of Denmark and Norway)</a:t>
          </a:r>
        </a:p>
      </dsp:txBody>
      <dsp:txXfrm>
        <a:off x="6927795" y="1696761"/>
        <a:ext cx="1908297" cy="954148"/>
      </dsp:txXfrm>
    </dsp:sp>
    <dsp:sp modelId="{988AFF7A-4B6F-488D-B345-783B9FF687B8}">
      <dsp:nvSpPr>
        <dsp:cNvPr id="0" name=""/>
        <dsp:cNvSpPr/>
      </dsp:nvSpPr>
      <dsp:spPr>
        <a:xfrm>
          <a:off x="6077228" y="3058790"/>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err="1">
              <a:solidFill>
                <a:schemeClr val="tx1"/>
              </a:solidFill>
            </a:rPr>
            <a:t>Harthacnut</a:t>
          </a:r>
          <a:r>
            <a:rPr lang="en-GB" sz="1500" kern="1200" dirty="0">
              <a:solidFill>
                <a:schemeClr val="tx1"/>
              </a:solidFill>
            </a:rPr>
            <a:t>, King of England (and King of Denmark)</a:t>
          </a:r>
        </a:p>
        <a:p>
          <a:pPr marL="0" lvl="0" indent="0" algn="ctr" defTabSz="666750">
            <a:lnSpc>
              <a:spcPct val="90000"/>
            </a:lnSpc>
            <a:spcBef>
              <a:spcPct val="0"/>
            </a:spcBef>
            <a:spcAft>
              <a:spcPct val="35000"/>
            </a:spcAft>
            <a:buNone/>
          </a:pPr>
          <a:r>
            <a:rPr lang="en-GB" sz="1500" kern="1200" dirty="0">
              <a:solidFill>
                <a:schemeClr val="tx1"/>
              </a:solidFill>
            </a:rPr>
            <a:t>1040-42</a:t>
          </a:r>
        </a:p>
      </dsp:txBody>
      <dsp:txXfrm>
        <a:off x="6077228" y="3058790"/>
        <a:ext cx="1908297" cy="954148"/>
      </dsp:txXfrm>
    </dsp:sp>
    <dsp:sp modelId="{08361ED8-D89D-420A-A103-D5C009D4E572}">
      <dsp:nvSpPr>
        <dsp:cNvPr id="0" name=""/>
        <dsp:cNvSpPr/>
      </dsp:nvSpPr>
      <dsp:spPr>
        <a:xfrm>
          <a:off x="9236835" y="1696761"/>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err="1">
              <a:solidFill>
                <a:schemeClr val="tx1"/>
              </a:solidFill>
            </a:rPr>
            <a:t>Aelfgifu</a:t>
          </a:r>
          <a:r>
            <a:rPr lang="en-GB" sz="1500" kern="1200" dirty="0">
              <a:solidFill>
                <a:schemeClr val="tx1"/>
              </a:solidFill>
            </a:rPr>
            <a:t> of Northampton</a:t>
          </a:r>
        </a:p>
      </dsp:txBody>
      <dsp:txXfrm>
        <a:off x="9236835" y="1696761"/>
        <a:ext cx="1908297" cy="954148"/>
      </dsp:txXfrm>
    </dsp:sp>
    <dsp:sp modelId="{2EDB091F-89EB-454A-967B-F5554A84B93C}">
      <dsp:nvSpPr>
        <dsp:cNvPr id="0" name=""/>
        <dsp:cNvSpPr/>
      </dsp:nvSpPr>
      <dsp:spPr>
        <a:xfrm>
          <a:off x="9156706" y="3051653"/>
          <a:ext cx="1908297" cy="95414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1"/>
              </a:solidFill>
            </a:rPr>
            <a:t>Harold I ‘</a:t>
          </a:r>
          <a:r>
            <a:rPr lang="en-GB" sz="1500" kern="1200" dirty="0" err="1">
              <a:solidFill>
                <a:schemeClr val="tx1"/>
              </a:solidFill>
            </a:rPr>
            <a:t>Harefoot</a:t>
          </a:r>
          <a:r>
            <a:rPr lang="en-GB" sz="1500" kern="1200" dirty="0">
              <a:solidFill>
                <a:schemeClr val="tx1"/>
              </a:solidFill>
            </a:rPr>
            <a:t>’, King of England</a:t>
          </a:r>
        </a:p>
        <a:p>
          <a:pPr marL="0" lvl="0" indent="0" algn="ctr" defTabSz="666750">
            <a:lnSpc>
              <a:spcPct val="90000"/>
            </a:lnSpc>
            <a:spcBef>
              <a:spcPct val="0"/>
            </a:spcBef>
            <a:spcAft>
              <a:spcPct val="35000"/>
            </a:spcAft>
            <a:buNone/>
          </a:pPr>
          <a:r>
            <a:rPr lang="en-GB" sz="1500" kern="1200" dirty="0">
              <a:solidFill>
                <a:schemeClr val="tx1"/>
              </a:solidFill>
            </a:rPr>
            <a:t>1035-40</a:t>
          </a:r>
        </a:p>
      </dsp:txBody>
      <dsp:txXfrm>
        <a:off x="9156706" y="3051653"/>
        <a:ext cx="1908297" cy="95414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AB69A-0093-433C-93C2-7D8E4CBB90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8CD109A-8677-4FC4-9C39-D252D67F78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19A8654-FDFB-4215-BC1D-C4FD4C8EB9AF}"/>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5" name="Footer Placeholder 4">
            <a:extLst>
              <a:ext uri="{FF2B5EF4-FFF2-40B4-BE49-F238E27FC236}">
                <a16:creationId xmlns:a16="http://schemas.microsoft.com/office/drawing/2014/main" id="{C256D73E-4D18-4D79-A28F-E572110F97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971FFF-41A6-478D-B89E-B4077B17D135}"/>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2007418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9C3EA-DED1-49D8-8175-AE5D7AFF74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05C125-6EDF-4111-AE42-801716DC335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6252DE-9B70-47FB-BA28-3AE2D30B0B90}"/>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5" name="Footer Placeholder 4">
            <a:extLst>
              <a:ext uri="{FF2B5EF4-FFF2-40B4-BE49-F238E27FC236}">
                <a16:creationId xmlns:a16="http://schemas.microsoft.com/office/drawing/2014/main" id="{6727E6D2-37D9-4840-A919-89D5F85CBC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682871-8BB2-4290-B5B6-6E49C7F47290}"/>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2336733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B7C21-FE50-4EB2-B9E3-108923A9AB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C163B40-0EC5-4BE8-8AD4-8E675A366D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FC0382A-D729-4132-B427-FB199AD7FAD1}"/>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5" name="Footer Placeholder 4">
            <a:extLst>
              <a:ext uri="{FF2B5EF4-FFF2-40B4-BE49-F238E27FC236}">
                <a16:creationId xmlns:a16="http://schemas.microsoft.com/office/drawing/2014/main" id="{2AB5AD3B-DAA2-4E00-AFD8-161ACA6CEA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07004F-47A7-48B1-A2B9-C9CC00E94486}"/>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1872258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7F832-BB13-4B9B-962D-4BF7CF21A6B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EBF9B5-CC86-41E9-8CFB-A24DBDE6870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218D45A-4EAC-4F5D-B187-3C09649785C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B206C47-F130-4160-A0B9-3AF88827C127}"/>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6" name="Footer Placeholder 5">
            <a:extLst>
              <a:ext uri="{FF2B5EF4-FFF2-40B4-BE49-F238E27FC236}">
                <a16:creationId xmlns:a16="http://schemas.microsoft.com/office/drawing/2014/main" id="{4E9AB1B2-8038-4EB0-8281-B595A0A9C7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EA1EB9-E5AC-4159-AFF4-1C0D9B80604F}"/>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3175419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92303-0055-487E-968C-895B6487923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F062929-9243-4119-977C-A2573FFA66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8056BA-5257-46DF-8D8A-BC72E0FF0BC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7D059A4-F7BD-4996-AC54-DFD1DC2BF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7ACA694-784E-4DFE-AB0D-CF98DCDD1E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D8EA9B0-6B01-46DD-A98A-9CB0A3145F8D}"/>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8" name="Footer Placeholder 7">
            <a:extLst>
              <a:ext uri="{FF2B5EF4-FFF2-40B4-BE49-F238E27FC236}">
                <a16:creationId xmlns:a16="http://schemas.microsoft.com/office/drawing/2014/main" id="{5FDF5193-F56E-4CF9-AC70-C07B2E1157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3B78E89-47DD-4C53-B624-FE8D083F44AF}"/>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3091582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B2886-9B60-4670-A96A-C224D168496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CF22B14-4349-46B7-8529-3DCFE10127EF}"/>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4" name="Footer Placeholder 3">
            <a:extLst>
              <a:ext uri="{FF2B5EF4-FFF2-40B4-BE49-F238E27FC236}">
                <a16:creationId xmlns:a16="http://schemas.microsoft.com/office/drawing/2014/main" id="{F97AC3B2-470A-4303-831F-E6163A1B67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5B859EF-2D31-4D2B-813E-332F00D5B093}"/>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2292621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C0F097-46A2-4E77-B039-AFFB96BDD1C6}"/>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3" name="Footer Placeholder 2">
            <a:extLst>
              <a:ext uri="{FF2B5EF4-FFF2-40B4-BE49-F238E27FC236}">
                <a16:creationId xmlns:a16="http://schemas.microsoft.com/office/drawing/2014/main" id="{F293218B-D51E-4786-9477-550BB103600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69B37A9-450B-43B6-8BD7-E822F37D90E8}"/>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390656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FC3C-CEA3-477F-9622-885A63DFD3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EBFF268-DAB7-49B9-B8A8-9DC59EF57D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9D19694-82D7-423F-8AE0-136A94D115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D62DA8-FDC5-43CF-A56F-50B84932B890}"/>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6" name="Footer Placeholder 5">
            <a:extLst>
              <a:ext uri="{FF2B5EF4-FFF2-40B4-BE49-F238E27FC236}">
                <a16:creationId xmlns:a16="http://schemas.microsoft.com/office/drawing/2014/main" id="{3334E978-2CD0-4A22-8FFC-4DEF975EE6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90AF51-942A-4232-A409-F0B9456341EA}"/>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743526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0D9B-15CA-41FA-A831-376079843E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50172E-96BD-46CA-BC92-6EA56F11C9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AB81A6-5CDC-4E02-8B03-E89F926FF9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557C49-4E83-4453-BC8F-B8FA45F174AB}"/>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6" name="Footer Placeholder 5">
            <a:extLst>
              <a:ext uri="{FF2B5EF4-FFF2-40B4-BE49-F238E27FC236}">
                <a16:creationId xmlns:a16="http://schemas.microsoft.com/office/drawing/2014/main" id="{12CB8C62-A644-40A9-BFF6-7467E1B631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278AC9-8A17-4EDD-97BD-99DEBEC37663}"/>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1730147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DA77-E024-41A2-9062-1A011DC4989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5166D8D-00A4-424D-808D-F3BBEFE9077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6B095F-4429-4971-BB75-9D7E2AAC6FFE}"/>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5" name="Footer Placeholder 4">
            <a:extLst>
              <a:ext uri="{FF2B5EF4-FFF2-40B4-BE49-F238E27FC236}">
                <a16:creationId xmlns:a16="http://schemas.microsoft.com/office/drawing/2014/main" id="{4823E156-85EC-4EFF-AB1B-97FF0F56AF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2162E4-E2BC-4B78-8845-341D4386CB6F}"/>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3585344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3C9F0D-C38D-40B6-A933-229495EA7B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643B81-4298-45A8-A6F1-970141D204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044670-2351-4A86-AA3D-6E1F3B2CDDE2}"/>
              </a:ext>
            </a:extLst>
          </p:cNvPr>
          <p:cNvSpPr>
            <a:spLocks noGrp="1"/>
          </p:cNvSpPr>
          <p:nvPr>
            <p:ph type="dt" sz="half" idx="10"/>
          </p:nvPr>
        </p:nvSpPr>
        <p:spPr/>
        <p:txBody>
          <a:bodyPr/>
          <a:lstStyle/>
          <a:p>
            <a:fld id="{BE2B8A97-1BD8-4D72-82D5-DCE4177BB12B}" type="datetimeFigureOut">
              <a:rPr lang="en-GB" smtClean="0"/>
              <a:t>24/11/2018</a:t>
            </a:fld>
            <a:endParaRPr lang="en-GB"/>
          </a:p>
        </p:txBody>
      </p:sp>
      <p:sp>
        <p:nvSpPr>
          <p:cNvPr id="5" name="Footer Placeholder 4">
            <a:extLst>
              <a:ext uri="{FF2B5EF4-FFF2-40B4-BE49-F238E27FC236}">
                <a16:creationId xmlns:a16="http://schemas.microsoft.com/office/drawing/2014/main" id="{965880E1-45BA-454F-A178-F9936B752D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C28351-A33C-4013-87C8-C7726F55ABF2}"/>
              </a:ext>
            </a:extLst>
          </p:cNvPr>
          <p:cNvSpPr>
            <a:spLocks noGrp="1"/>
          </p:cNvSpPr>
          <p:nvPr>
            <p:ph type="sldNum" sz="quarter" idx="12"/>
          </p:nvPr>
        </p:nvSpPr>
        <p:spPr/>
        <p:txBody>
          <a:bodyPr/>
          <a:lstStyle/>
          <a:p>
            <a:fld id="{4F914DF4-AEDE-499D-8FD3-08B60070B9B7}" type="slidenum">
              <a:rPr lang="en-GB" smtClean="0"/>
              <a:t>‹#›</a:t>
            </a:fld>
            <a:endParaRPr lang="en-GB"/>
          </a:p>
        </p:txBody>
      </p:sp>
    </p:spTree>
    <p:extLst>
      <p:ext uri="{BB962C8B-B14F-4D97-AF65-F5344CB8AC3E}">
        <p14:creationId xmlns:p14="http://schemas.microsoft.com/office/powerpoint/2010/main" val="184733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55453A-C422-4C66-B9CF-726CD03BC7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475500-3643-4DA2-88D2-4FF7A4A21D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92F138-E343-41FA-AEB7-49BE059ECB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B8A97-1BD8-4D72-82D5-DCE4177BB12B}" type="datetimeFigureOut">
              <a:rPr lang="en-GB" smtClean="0"/>
              <a:t>24/11/2018</a:t>
            </a:fld>
            <a:endParaRPr lang="en-GB"/>
          </a:p>
        </p:txBody>
      </p:sp>
      <p:sp>
        <p:nvSpPr>
          <p:cNvPr id="5" name="Footer Placeholder 4">
            <a:extLst>
              <a:ext uri="{FF2B5EF4-FFF2-40B4-BE49-F238E27FC236}">
                <a16:creationId xmlns:a16="http://schemas.microsoft.com/office/drawing/2014/main" id="{CAB9B797-900C-4D82-9C2C-2354E9CC06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134ABF6-E0BC-44BD-A048-5AD88245F2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914DF4-AEDE-499D-8FD3-08B60070B9B7}" type="slidenum">
              <a:rPr lang="en-GB" smtClean="0"/>
              <a:t>‹#›</a:t>
            </a:fld>
            <a:endParaRPr lang="en-GB"/>
          </a:p>
        </p:txBody>
      </p:sp>
    </p:spTree>
    <p:extLst>
      <p:ext uri="{BB962C8B-B14F-4D97-AF65-F5344CB8AC3E}">
        <p14:creationId xmlns:p14="http://schemas.microsoft.com/office/powerpoint/2010/main" val="833711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C3797-E0BF-4F57-B0BC-EF9F9D18D699}"/>
              </a:ext>
            </a:extLst>
          </p:cNvPr>
          <p:cNvSpPr>
            <a:spLocks noGrp="1"/>
          </p:cNvSpPr>
          <p:nvPr>
            <p:ph type="ctrTitle"/>
          </p:nvPr>
        </p:nvSpPr>
        <p:spPr>
          <a:xfrm>
            <a:off x="838200" y="5534025"/>
            <a:ext cx="10515600" cy="822326"/>
          </a:xfrm>
        </p:spPr>
        <p:txBody>
          <a:bodyPr vert="horz" lIns="91440" tIns="45720" rIns="91440" bIns="45720" rtlCol="0" anchor="ctr">
            <a:normAutofit/>
          </a:bodyPr>
          <a:lstStyle/>
          <a:p>
            <a:r>
              <a:rPr lang="en-US" sz="4400" b="1" dirty="0"/>
              <a:t>What sort of England did William conquer? </a:t>
            </a:r>
          </a:p>
        </p:txBody>
      </p:sp>
      <p:pic>
        <p:nvPicPr>
          <p:cNvPr id="1026" name="Picture 2" descr="http://viking.archeurope.info/uploads/images/PageHeaders/Coppergate%20Reconstruction%20PH.jpg">
            <a:extLst>
              <a:ext uri="{FF2B5EF4-FFF2-40B4-BE49-F238E27FC236}">
                <a16:creationId xmlns:a16="http://schemas.microsoft.com/office/drawing/2014/main" id="{C176A866-B1F0-4E6B-BD40-5193E9412D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00" r="11886" b="1"/>
          <a:stretch/>
        </p:blipFill>
        <p:spPr bwMode="auto">
          <a:xfrm>
            <a:off x="20" y="10"/>
            <a:ext cx="12191980" cy="5395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04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AAA2-09A0-4DEF-8358-BDA19429F060}"/>
              </a:ext>
            </a:extLst>
          </p:cNvPr>
          <p:cNvSpPr>
            <a:spLocks noGrp="1"/>
          </p:cNvSpPr>
          <p:nvPr>
            <p:ph type="title"/>
          </p:nvPr>
        </p:nvSpPr>
        <p:spPr>
          <a:xfrm>
            <a:off x="633446" y="640081"/>
            <a:ext cx="6274590" cy="3849244"/>
          </a:xfrm>
          <a:noFill/>
        </p:spPr>
        <p:txBody>
          <a:bodyPr vert="horz" lIns="91440" tIns="45720" rIns="91440" bIns="45720" rtlCol="0" anchor="b">
            <a:normAutofit fontScale="90000"/>
          </a:bodyPr>
          <a:lstStyle/>
          <a:p>
            <a:r>
              <a:rPr lang="en-US" sz="3800" dirty="0"/>
              <a:t>Anglo-Saxon England in 1066 was efficient, powerful, </a:t>
            </a:r>
            <a:r>
              <a:rPr lang="en-US" sz="3800" dirty="0" err="1"/>
              <a:t>centralised</a:t>
            </a:r>
            <a:r>
              <a:rPr lang="en-US" sz="3800" dirty="0"/>
              <a:t> and rich. This made it attractive to an invader and its lively, </a:t>
            </a:r>
            <a:r>
              <a:rPr lang="en-US" sz="3800" dirty="0" err="1"/>
              <a:t>centralised</a:t>
            </a:r>
            <a:r>
              <a:rPr lang="en-US" sz="3800" dirty="0"/>
              <a:t>, complicated  politics led to weaknesses that made it vulnerable to invasion.</a:t>
            </a:r>
          </a:p>
        </p:txBody>
      </p:sp>
      <p:sp>
        <p:nvSpPr>
          <p:cNvPr id="3" name="Text Placeholder 2">
            <a:extLst>
              <a:ext uri="{FF2B5EF4-FFF2-40B4-BE49-F238E27FC236}">
                <a16:creationId xmlns:a16="http://schemas.microsoft.com/office/drawing/2014/main" id="{F1420270-DF66-4BEA-9C24-A1FADE8649BB}"/>
              </a:ext>
            </a:extLst>
          </p:cNvPr>
          <p:cNvSpPr>
            <a:spLocks noGrp="1"/>
          </p:cNvSpPr>
          <p:nvPr>
            <p:ph type="body" idx="1"/>
          </p:nvPr>
        </p:nvSpPr>
        <p:spPr>
          <a:xfrm>
            <a:off x="633446" y="4627755"/>
            <a:ext cx="6274590" cy="1590165"/>
          </a:xfrm>
          <a:noFill/>
        </p:spPr>
        <p:txBody>
          <a:bodyPr vert="horz" lIns="91440" tIns="45720" rIns="91440" bIns="45720" rtlCol="0">
            <a:normAutofit/>
          </a:bodyPr>
          <a:lstStyle/>
          <a:p>
            <a:pPr algn="r"/>
            <a:r>
              <a:rPr lang="en-US" dirty="0">
                <a:solidFill>
                  <a:schemeClr val="tx1"/>
                </a:solidFill>
              </a:rPr>
              <a:t>Professor Stephen Baxter, St Peter’s College, University of Oxford</a:t>
            </a:r>
          </a:p>
        </p:txBody>
      </p:sp>
      <p:pic>
        <p:nvPicPr>
          <p:cNvPr id="4" name="Picture 3">
            <a:extLst>
              <a:ext uri="{FF2B5EF4-FFF2-40B4-BE49-F238E27FC236}">
                <a16:creationId xmlns:a16="http://schemas.microsoft.com/office/drawing/2014/main" id="{8DCC46C6-66AD-4747-9D12-928A225E40E1}"/>
              </a:ext>
            </a:extLst>
          </p:cNvPr>
          <p:cNvPicPr>
            <a:picLocks noChangeAspect="1"/>
          </p:cNvPicPr>
          <p:nvPr/>
        </p:nvPicPr>
        <p:blipFill rotWithShape="1">
          <a:blip r:embed="rId2"/>
          <a:srcRect l="37362" r="24613"/>
          <a:stretch/>
        </p:blipFill>
        <p:spPr>
          <a:xfrm>
            <a:off x="7552944" y="10"/>
            <a:ext cx="4636008" cy="6857990"/>
          </a:xfrm>
          <a:prstGeom prst="rect">
            <a:avLst/>
          </a:prstGeom>
        </p:spPr>
      </p:pic>
    </p:spTree>
    <p:extLst>
      <p:ext uri="{BB962C8B-B14F-4D97-AF65-F5344CB8AC3E}">
        <p14:creationId xmlns:p14="http://schemas.microsoft.com/office/powerpoint/2010/main" val="1013800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3548D-0F37-4A76-B3BA-8195F742F207}"/>
              </a:ext>
            </a:extLst>
          </p:cNvPr>
          <p:cNvSpPr>
            <a:spLocks noGrp="1"/>
          </p:cNvSpPr>
          <p:nvPr>
            <p:ph type="title"/>
          </p:nvPr>
        </p:nvSpPr>
        <p:spPr/>
        <p:txBody>
          <a:bodyPr/>
          <a:lstStyle/>
          <a:p>
            <a:r>
              <a:rPr lang="en-GB" dirty="0"/>
              <a:t>You have a map and a family tree.</a:t>
            </a:r>
          </a:p>
        </p:txBody>
      </p:sp>
      <p:sp>
        <p:nvSpPr>
          <p:cNvPr id="3" name="Content Placeholder 2">
            <a:extLst>
              <a:ext uri="{FF2B5EF4-FFF2-40B4-BE49-F238E27FC236}">
                <a16:creationId xmlns:a16="http://schemas.microsoft.com/office/drawing/2014/main" id="{6438A4F1-26BD-4892-996A-E7CC733085EC}"/>
              </a:ext>
            </a:extLst>
          </p:cNvPr>
          <p:cNvSpPr>
            <a:spLocks noGrp="1"/>
          </p:cNvSpPr>
          <p:nvPr>
            <p:ph idx="1"/>
          </p:nvPr>
        </p:nvSpPr>
        <p:spPr/>
        <p:txBody>
          <a:bodyPr>
            <a:normAutofit/>
          </a:bodyPr>
          <a:lstStyle/>
          <a:p>
            <a:pPr marL="0" indent="0">
              <a:buNone/>
            </a:pPr>
            <a:r>
              <a:rPr lang="en-GB" dirty="0"/>
              <a:t>What can you infer about…</a:t>
            </a:r>
          </a:p>
          <a:p>
            <a:r>
              <a:rPr lang="en-GB" dirty="0"/>
              <a:t>The connections of the Kings of England?</a:t>
            </a:r>
          </a:p>
          <a:p>
            <a:r>
              <a:rPr lang="en-GB" dirty="0"/>
              <a:t>The way succession* worked at the time?</a:t>
            </a:r>
          </a:p>
          <a:p>
            <a:pPr marL="0" indent="0" algn="r">
              <a:buNone/>
            </a:pPr>
            <a:r>
              <a:rPr lang="en-GB" dirty="0"/>
              <a:t>* </a:t>
            </a:r>
            <a:r>
              <a:rPr lang="en-GB" sz="2000" i="1" dirty="0"/>
              <a:t>Succession = who the throne passes to when a monarch (king or queen) dies.</a:t>
            </a:r>
          </a:p>
          <a:p>
            <a:r>
              <a:rPr lang="en-GB" dirty="0"/>
              <a:t>How the people around York (</a:t>
            </a:r>
            <a:r>
              <a:rPr lang="en-GB" dirty="0" err="1"/>
              <a:t>Jorvik</a:t>
            </a:r>
            <a:r>
              <a:rPr lang="en-GB" dirty="0"/>
              <a:t>) may have been different to the people of southern England?</a:t>
            </a:r>
          </a:p>
          <a:p>
            <a:endParaRPr lang="en-GB" dirty="0"/>
          </a:p>
          <a:p>
            <a:endParaRPr lang="en-GB" dirty="0"/>
          </a:p>
          <a:p>
            <a:endParaRPr lang="en-GB" dirty="0"/>
          </a:p>
        </p:txBody>
      </p:sp>
    </p:spTree>
    <p:extLst>
      <p:ext uri="{BB962C8B-B14F-4D97-AF65-F5344CB8AC3E}">
        <p14:creationId xmlns:p14="http://schemas.microsoft.com/office/powerpoint/2010/main" val="10604294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69D9-8A24-464A-A72D-8F09D24C9DFD}"/>
              </a:ext>
            </a:extLst>
          </p:cNvPr>
          <p:cNvSpPr>
            <a:spLocks noGrp="1"/>
          </p:cNvSpPr>
          <p:nvPr>
            <p:ph type="title"/>
          </p:nvPr>
        </p:nvSpPr>
        <p:spPr/>
        <p:txBody>
          <a:bodyPr/>
          <a:lstStyle/>
          <a:p>
            <a:r>
              <a:rPr lang="en-GB" dirty="0"/>
              <a:t>How can the surviving sources be used to support historians’ assertions? </a:t>
            </a:r>
          </a:p>
        </p:txBody>
      </p:sp>
      <p:sp>
        <p:nvSpPr>
          <p:cNvPr id="3" name="Text Placeholder 2">
            <a:extLst>
              <a:ext uri="{FF2B5EF4-FFF2-40B4-BE49-F238E27FC236}">
                <a16:creationId xmlns:a16="http://schemas.microsoft.com/office/drawing/2014/main" id="{49D4B9AE-935A-485E-90D3-F20116BD15C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51693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69D9-8A24-464A-A72D-8F09D24C9DFD}"/>
              </a:ext>
            </a:extLst>
          </p:cNvPr>
          <p:cNvSpPr>
            <a:spLocks noGrp="1"/>
          </p:cNvSpPr>
          <p:nvPr>
            <p:ph type="title"/>
          </p:nvPr>
        </p:nvSpPr>
        <p:spPr/>
        <p:txBody>
          <a:bodyPr/>
          <a:lstStyle/>
          <a:p>
            <a:r>
              <a:rPr lang="en-GB" dirty="0"/>
              <a:t>What conclusions do historians draw from these sources? </a:t>
            </a:r>
          </a:p>
        </p:txBody>
      </p:sp>
      <p:sp>
        <p:nvSpPr>
          <p:cNvPr id="3" name="Text Placeholder 2">
            <a:extLst>
              <a:ext uri="{FF2B5EF4-FFF2-40B4-BE49-F238E27FC236}">
                <a16:creationId xmlns:a16="http://schemas.microsoft.com/office/drawing/2014/main" id="{49D4B9AE-935A-485E-90D3-F20116BD15C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45592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C742B3-ACC3-4035-8153-E5CC8FB82AAE}"/>
              </a:ext>
            </a:extLst>
          </p:cNvPr>
          <p:cNvPicPr>
            <a:picLocks noChangeAspect="1"/>
          </p:cNvPicPr>
          <p:nvPr/>
        </p:nvPicPr>
        <p:blipFill rotWithShape="1">
          <a:blip r:embed="rId2"/>
          <a:srcRect t="8256" r="1" b="16598"/>
          <a:stretch/>
        </p:blipFill>
        <p:spPr>
          <a:xfrm>
            <a:off x="4818888" y="-479"/>
            <a:ext cx="7373112" cy="4252439"/>
          </a:xfrm>
          <a:prstGeom prst="rect">
            <a:avLst/>
          </a:prstGeom>
        </p:spPr>
      </p:pic>
      <p:pic>
        <p:nvPicPr>
          <p:cNvPr id="1026" name="Picture 2" descr="http://viking.archeurope.info/uploads/images/PageHeaders/Coppergate%20Reconstruction%20PH.jpg">
            <a:extLst>
              <a:ext uri="{FF2B5EF4-FFF2-40B4-BE49-F238E27FC236}">
                <a16:creationId xmlns:a16="http://schemas.microsoft.com/office/drawing/2014/main" id="{C176A866-B1F0-4E6B-BD40-5193E9412D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328" r="15013"/>
          <a:stretch/>
        </p:blipFill>
        <p:spPr bwMode="auto">
          <a:xfrm>
            <a:off x="6838122" y="4251960"/>
            <a:ext cx="5353878" cy="2606039"/>
          </a:xfrm>
          <a:prstGeom prst="rect">
            <a:avLst/>
          </a:prstGeom>
          <a:noFill/>
          <a:extLst>
            <a:ext uri="{909E8E84-426E-40DD-AFC4-6F175D3DCCD1}">
              <a14:hiddenFill xmlns:a14="http://schemas.microsoft.com/office/drawing/2010/main">
                <a:solidFill>
                  <a:srgbClr val="FFFFFF"/>
                </a:solidFill>
              </a14:hiddenFill>
            </a:ext>
          </a:extLst>
        </p:spPr>
      </p:pic>
      <p:sp>
        <p:nvSpPr>
          <p:cNvPr id="1028" name="Freeform 3">
            <a:extLst>
              <a:ext uri="{FF2B5EF4-FFF2-40B4-BE49-F238E27FC236}">
                <a16:creationId xmlns:a16="http://schemas.microsoft.com/office/drawing/2014/main" id="{66BCEC1B-9617-4EF1-9B03-4BD43D100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Freeform 4">
            <a:extLst>
              <a:ext uri="{FF2B5EF4-FFF2-40B4-BE49-F238E27FC236}">
                <a16:creationId xmlns:a16="http://schemas.microsoft.com/office/drawing/2014/main" id="{CCBFD80B-276C-4775-A363-20693A7C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9C3797-E0BF-4F57-B0BC-EF9F9D18D699}"/>
              </a:ext>
            </a:extLst>
          </p:cNvPr>
          <p:cNvSpPr>
            <a:spLocks noGrp="1"/>
          </p:cNvSpPr>
          <p:nvPr>
            <p:ph type="ctrTitle"/>
          </p:nvPr>
        </p:nvSpPr>
        <p:spPr>
          <a:xfrm>
            <a:off x="804672" y="2600325"/>
            <a:ext cx="4948428" cy="2651200"/>
          </a:xfrm>
        </p:spPr>
        <p:txBody>
          <a:bodyPr vert="horz" lIns="91440" tIns="45720" rIns="91440" bIns="45720" rtlCol="0" anchor="t">
            <a:normAutofit/>
          </a:bodyPr>
          <a:lstStyle/>
          <a:p>
            <a:pPr algn="l"/>
            <a:r>
              <a:rPr lang="en-US" sz="5400" b="1"/>
              <a:t>What sort of England did William conquer? </a:t>
            </a:r>
          </a:p>
        </p:txBody>
      </p:sp>
    </p:spTree>
    <p:extLst>
      <p:ext uri="{BB962C8B-B14F-4D97-AF65-F5344CB8AC3E}">
        <p14:creationId xmlns:p14="http://schemas.microsoft.com/office/powerpoint/2010/main" val="377408940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F0A3B-D4E2-4044-BB64-9D84729F67E8}"/>
              </a:ext>
            </a:extLst>
          </p:cNvPr>
          <p:cNvSpPr>
            <a:spLocks noGrp="1"/>
          </p:cNvSpPr>
          <p:nvPr>
            <p:ph type="title"/>
          </p:nvPr>
        </p:nvSpPr>
        <p:spPr>
          <a:xfrm>
            <a:off x="537882" y="18256"/>
            <a:ext cx="10815918" cy="958898"/>
          </a:xfrm>
        </p:spPr>
        <p:txBody>
          <a:bodyPr/>
          <a:lstStyle/>
          <a:p>
            <a:r>
              <a:rPr lang="en-GB" dirty="0"/>
              <a:t>A few reading ideas…</a:t>
            </a:r>
          </a:p>
        </p:txBody>
      </p:sp>
      <p:sp>
        <p:nvSpPr>
          <p:cNvPr id="3" name="Content Placeholder 2">
            <a:extLst>
              <a:ext uri="{FF2B5EF4-FFF2-40B4-BE49-F238E27FC236}">
                <a16:creationId xmlns:a16="http://schemas.microsoft.com/office/drawing/2014/main" id="{BD869A4E-5636-4C8E-9256-F868C161C60E}"/>
              </a:ext>
            </a:extLst>
          </p:cNvPr>
          <p:cNvSpPr>
            <a:spLocks noGrp="1"/>
          </p:cNvSpPr>
          <p:nvPr>
            <p:ph idx="1"/>
          </p:nvPr>
        </p:nvSpPr>
        <p:spPr>
          <a:xfrm>
            <a:off x="448235" y="1111624"/>
            <a:ext cx="11295530" cy="2599764"/>
          </a:xfrm>
        </p:spPr>
        <p:txBody>
          <a:bodyPr/>
          <a:lstStyle/>
          <a:p>
            <a:pPr marL="0" indent="0">
              <a:buNone/>
            </a:pPr>
            <a:r>
              <a:rPr lang="en-GB" dirty="0"/>
              <a:t>James Campbell: ‘The </a:t>
            </a:r>
            <a:r>
              <a:rPr lang="en-GB"/>
              <a:t>Anglo-Saxon State’</a:t>
            </a:r>
            <a:endParaRPr lang="en-GB" dirty="0"/>
          </a:p>
          <a:p>
            <a:pPr marL="0" indent="0">
              <a:buNone/>
            </a:pPr>
            <a:r>
              <a:rPr lang="en-GB" dirty="0"/>
              <a:t>James Campbell: ‘The Anglo-Saxons’</a:t>
            </a:r>
          </a:p>
          <a:p>
            <a:pPr marL="0" indent="0">
              <a:buNone/>
            </a:pPr>
            <a:r>
              <a:rPr lang="en-GB" dirty="0"/>
              <a:t>Henry Mayr-</a:t>
            </a:r>
            <a:r>
              <a:rPr lang="en-GB" dirty="0" err="1"/>
              <a:t>Harting</a:t>
            </a:r>
            <a:r>
              <a:rPr lang="en-GB" dirty="0"/>
              <a:t>: ‘The Coming of Christianity to Anglo-Saxon England’</a:t>
            </a:r>
          </a:p>
          <a:p>
            <a:pPr marL="0" indent="0">
              <a:buNone/>
            </a:pPr>
            <a:r>
              <a:rPr lang="en-GB" dirty="0"/>
              <a:t>Marc Morris: ‘The Norman Conquest’</a:t>
            </a:r>
          </a:p>
          <a:p>
            <a:pPr marL="0" indent="0">
              <a:buNone/>
            </a:pPr>
            <a:r>
              <a:rPr lang="en-GB" dirty="0"/>
              <a:t>Michael Wood: ‘In Search of the Dark Ages’</a:t>
            </a:r>
          </a:p>
        </p:txBody>
      </p:sp>
      <p:pic>
        <p:nvPicPr>
          <p:cNvPr id="4" name="Picture 3">
            <a:extLst>
              <a:ext uri="{FF2B5EF4-FFF2-40B4-BE49-F238E27FC236}">
                <a16:creationId xmlns:a16="http://schemas.microsoft.com/office/drawing/2014/main" id="{0A608EFD-A9CC-4375-957A-0DF169ED72B2}"/>
              </a:ext>
            </a:extLst>
          </p:cNvPr>
          <p:cNvPicPr>
            <a:picLocks noChangeAspect="1"/>
          </p:cNvPicPr>
          <p:nvPr/>
        </p:nvPicPr>
        <p:blipFill>
          <a:blip r:embed="rId2"/>
          <a:stretch>
            <a:fillRect/>
          </a:stretch>
        </p:blipFill>
        <p:spPr>
          <a:xfrm>
            <a:off x="0" y="3889248"/>
            <a:ext cx="12192000" cy="2968752"/>
          </a:xfrm>
          <a:prstGeom prst="rect">
            <a:avLst/>
          </a:prstGeom>
        </p:spPr>
      </p:pic>
    </p:spTree>
    <p:extLst>
      <p:ext uri="{BB962C8B-B14F-4D97-AF65-F5344CB8AC3E}">
        <p14:creationId xmlns:p14="http://schemas.microsoft.com/office/powerpoint/2010/main" val="3409192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9259A9-8DF8-4926-8A28-724EEF1ED5CC}"/>
              </a:ext>
            </a:extLst>
          </p:cNvPr>
          <p:cNvPicPr>
            <a:picLocks noChangeAspect="1"/>
          </p:cNvPicPr>
          <p:nvPr/>
        </p:nvPicPr>
        <p:blipFill>
          <a:blip r:embed="rId2"/>
          <a:stretch>
            <a:fillRect/>
          </a:stretch>
        </p:blipFill>
        <p:spPr>
          <a:xfrm>
            <a:off x="2634397" y="0"/>
            <a:ext cx="7048712" cy="6858000"/>
          </a:xfrm>
          <a:prstGeom prst="rect">
            <a:avLst/>
          </a:prstGeom>
        </p:spPr>
      </p:pic>
      <p:sp>
        <p:nvSpPr>
          <p:cNvPr id="3" name="TextBox 2">
            <a:extLst>
              <a:ext uri="{FF2B5EF4-FFF2-40B4-BE49-F238E27FC236}">
                <a16:creationId xmlns:a16="http://schemas.microsoft.com/office/drawing/2014/main" id="{F475A645-2B03-432D-B625-C939E2494E0B}"/>
              </a:ext>
            </a:extLst>
          </p:cNvPr>
          <p:cNvSpPr txBox="1"/>
          <p:nvPr/>
        </p:nvSpPr>
        <p:spPr>
          <a:xfrm>
            <a:off x="161365" y="259977"/>
            <a:ext cx="2347526" cy="584775"/>
          </a:xfrm>
          <a:prstGeom prst="rect">
            <a:avLst/>
          </a:prstGeom>
          <a:noFill/>
        </p:spPr>
        <p:txBody>
          <a:bodyPr wrap="square" rtlCol="0">
            <a:spAutoFit/>
          </a:bodyPr>
          <a:lstStyle/>
          <a:p>
            <a:r>
              <a:rPr lang="en-GB" sz="3200" b="1" dirty="0"/>
              <a:t>Trade routes</a:t>
            </a:r>
          </a:p>
        </p:txBody>
      </p:sp>
      <p:sp>
        <p:nvSpPr>
          <p:cNvPr id="4" name="TextBox 3">
            <a:extLst>
              <a:ext uri="{FF2B5EF4-FFF2-40B4-BE49-F238E27FC236}">
                <a16:creationId xmlns:a16="http://schemas.microsoft.com/office/drawing/2014/main" id="{A4AE9394-B470-4686-9260-16A1251B2851}"/>
              </a:ext>
            </a:extLst>
          </p:cNvPr>
          <p:cNvSpPr txBox="1"/>
          <p:nvPr/>
        </p:nvSpPr>
        <p:spPr>
          <a:xfrm flipH="1">
            <a:off x="10081766" y="1649506"/>
            <a:ext cx="1760610" cy="523220"/>
          </a:xfrm>
          <a:prstGeom prst="rect">
            <a:avLst/>
          </a:prstGeom>
          <a:noFill/>
        </p:spPr>
        <p:txBody>
          <a:bodyPr wrap="square" rtlCol="0">
            <a:spAutoFit/>
          </a:bodyPr>
          <a:lstStyle/>
          <a:p>
            <a:r>
              <a:rPr lang="en-GB" sz="2800" b="1" dirty="0">
                <a:solidFill>
                  <a:srgbClr val="7030A0"/>
                </a:solidFill>
              </a:rPr>
              <a:t>Norway</a:t>
            </a:r>
          </a:p>
        </p:txBody>
      </p:sp>
      <p:cxnSp>
        <p:nvCxnSpPr>
          <p:cNvPr id="6" name="Straight Arrow Connector 5">
            <a:extLst>
              <a:ext uri="{FF2B5EF4-FFF2-40B4-BE49-F238E27FC236}">
                <a16:creationId xmlns:a16="http://schemas.microsoft.com/office/drawing/2014/main" id="{CAAC2C22-A224-457B-9959-228E3B645E5D}"/>
              </a:ext>
            </a:extLst>
          </p:cNvPr>
          <p:cNvCxnSpPr>
            <a:cxnSpLocks/>
            <a:stCxn id="4" idx="3"/>
          </p:cNvCxnSpPr>
          <p:nvPr/>
        </p:nvCxnSpPr>
        <p:spPr>
          <a:xfrm flipH="1">
            <a:off x="6158754" y="1911116"/>
            <a:ext cx="3923012" cy="71778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D47ED73-7A1E-4EBE-A6FE-F24D6315992B}"/>
              </a:ext>
            </a:extLst>
          </p:cNvPr>
          <p:cNvPicPr>
            <a:picLocks noChangeAspect="1"/>
          </p:cNvPicPr>
          <p:nvPr/>
        </p:nvPicPr>
        <p:blipFill>
          <a:blip r:embed="rId3"/>
          <a:stretch>
            <a:fillRect/>
          </a:stretch>
        </p:blipFill>
        <p:spPr>
          <a:xfrm flipH="1">
            <a:off x="1321592" y="4712648"/>
            <a:ext cx="3649958" cy="1259527"/>
          </a:xfrm>
          <a:prstGeom prst="rect">
            <a:avLst/>
          </a:prstGeom>
        </p:spPr>
      </p:pic>
      <p:sp>
        <p:nvSpPr>
          <p:cNvPr id="9" name="TextBox 8">
            <a:extLst>
              <a:ext uri="{FF2B5EF4-FFF2-40B4-BE49-F238E27FC236}">
                <a16:creationId xmlns:a16="http://schemas.microsoft.com/office/drawing/2014/main" id="{5513F643-9BA7-404E-8E53-658911A6E835}"/>
              </a:ext>
            </a:extLst>
          </p:cNvPr>
          <p:cNvSpPr txBox="1"/>
          <p:nvPr/>
        </p:nvSpPr>
        <p:spPr>
          <a:xfrm flipH="1">
            <a:off x="217385" y="4109337"/>
            <a:ext cx="1760610" cy="523220"/>
          </a:xfrm>
          <a:prstGeom prst="rect">
            <a:avLst/>
          </a:prstGeom>
          <a:noFill/>
        </p:spPr>
        <p:txBody>
          <a:bodyPr wrap="square" rtlCol="0">
            <a:spAutoFit/>
          </a:bodyPr>
          <a:lstStyle/>
          <a:p>
            <a:r>
              <a:rPr lang="en-GB" sz="2800" b="1" dirty="0">
                <a:solidFill>
                  <a:srgbClr val="7030A0"/>
                </a:solidFill>
              </a:rPr>
              <a:t>Normandy</a:t>
            </a:r>
          </a:p>
        </p:txBody>
      </p:sp>
      <p:sp>
        <p:nvSpPr>
          <p:cNvPr id="10" name="TextBox 9">
            <a:extLst>
              <a:ext uri="{FF2B5EF4-FFF2-40B4-BE49-F238E27FC236}">
                <a16:creationId xmlns:a16="http://schemas.microsoft.com/office/drawing/2014/main" id="{36299D0F-B805-49D2-9647-980B567ECF86}"/>
              </a:ext>
            </a:extLst>
          </p:cNvPr>
          <p:cNvSpPr txBox="1"/>
          <p:nvPr/>
        </p:nvSpPr>
        <p:spPr>
          <a:xfrm>
            <a:off x="9844088" y="3057525"/>
            <a:ext cx="2130527" cy="3693319"/>
          </a:xfrm>
          <a:prstGeom prst="rect">
            <a:avLst/>
          </a:prstGeom>
          <a:noFill/>
        </p:spPr>
        <p:txBody>
          <a:bodyPr wrap="square" rtlCol="0">
            <a:spAutoFit/>
          </a:bodyPr>
          <a:lstStyle/>
          <a:p>
            <a:r>
              <a:rPr lang="en-GB" dirty="0"/>
              <a:t>How did people trade?</a:t>
            </a:r>
          </a:p>
          <a:p>
            <a:endParaRPr lang="en-GB" dirty="0"/>
          </a:p>
          <a:p>
            <a:r>
              <a:rPr lang="en-GB" dirty="0"/>
              <a:t>Which English cities were most important for trade with Scandinavia?</a:t>
            </a:r>
          </a:p>
          <a:p>
            <a:endParaRPr lang="en-GB" dirty="0"/>
          </a:p>
          <a:p>
            <a:r>
              <a:rPr lang="en-GB" dirty="0"/>
              <a:t>Which English people would have more links with Normandy?</a:t>
            </a:r>
          </a:p>
          <a:p>
            <a:endParaRPr lang="en-GB" dirty="0"/>
          </a:p>
        </p:txBody>
      </p:sp>
      <p:cxnSp>
        <p:nvCxnSpPr>
          <p:cNvPr id="11" name="Straight Arrow Connector 10">
            <a:extLst>
              <a:ext uri="{FF2B5EF4-FFF2-40B4-BE49-F238E27FC236}">
                <a16:creationId xmlns:a16="http://schemas.microsoft.com/office/drawing/2014/main" id="{AA657C9D-1339-4A4C-9C64-30F3463A5DAE}"/>
              </a:ext>
            </a:extLst>
          </p:cNvPr>
          <p:cNvCxnSpPr>
            <a:cxnSpLocks/>
          </p:cNvCxnSpPr>
          <p:nvPr/>
        </p:nvCxnSpPr>
        <p:spPr>
          <a:xfrm flipH="1">
            <a:off x="6346873" y="2601351"/>
            <a:ext cx="3734893" cy="143010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0CBBBFF-A4D0-4136-840F-3D64E83826A2}"/>
              </a:ext>
            </a:extLst>
          </p:cNvPr>
          <p:cNvSpPr txBox="1"/>
          <p:nvPr/>
        </p:nvSpPr>
        <p:spPr>
          <a:xfrm flipH="1">
            <a:off x="10081766" y="2306218"/>
            <a:ext cx="1760610" cy="523220"/>
          </a:xfrm>
          <a:prstGeom prst="rect">
            <a:avLst/>
          </a:prstGeom>
          <a:noFill/>
        </p:spPr>
        <p:txBody>
          <a:bodyPr wrap="square" rtlCol="0">
            <a:spAutoFit/>
          </a:bodyPr>
          <a:lstStyle/>
          <a:p>
            <a:r>
              <a:rPr lang="en-GB" sz="2800" b="1" dirty="0">
                <a:solidFill>
                  <a:srgbClr val="7030A0"/>
                </a:solidFill>
              </a:rPr>
              <a:t>Denmark</a:t>
            </a:r>
          </a:p>
        </p:txBody>
      </p:sp>
      <p:sp>
        <p:nvSpPr>
          <p:cNvPr id="14" name="TextBox 13">
            <a:extLst>
              <a:ext uri="{FF2B5EF4-FFF2-40B4-BE49-F238E27FC236}">
                <a16:creationId xmlns:a16="http://schemas.microsoft.com/office/drawing/2014/main" id="{893CD82A-4A36-4257-A01C-41341BA61180}"/>
              </a:ext>
            </a:extLst>
          </p:cNvPr>
          <p:cNvSpPr txBox="1"/>
          <p:nvPr/>
        </p:nvSpPr>
        <p:spPr>
          <a:xfrm>
            <a:off x="9683109" y="1285181"/>
            <a:ext cx="2130527" cy="461665"/>
          </a:xfrm>
          <a:prstGeom prst="rect">
            <a:avLst/>
          </a:prstGeom>
          <a:noFill/>
        </p:spPr>
        <p:txBody>
          <a:bodyPr wrap="square" rtlCol="0">
            <a:spAutoFit/>
          </a:bodyPr>
          <a:lstStyle/>
          <a:p>
            <a:r>
              <a:rPr lang="en-GB" sz="2400" b="1" dirty="0">
                <a:solidFill>
                  <a:srgbClr val="7030A0"/>
                </a:solidFill>
              </a:rPr>
              <a:t>Scandinavia…</a:t>
            </a:r>
          </a:p>
        </p:txBody>
      </p:sp>
    </p:spTree>
    <p:extLst>
      <p:ext uri="{BB962C8B-B14F-4D97-AF65-F5344CB8AC3E}">
        <p14:creationId xmlns:p14="http://schemas.microsoft.com/office/powerpoint/2010/main" val="363021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EC2E95B-8E8D-42F0-BD7E-CA9055055CA5}"/>
              </a:ext>
            </a:extLst>
          </p:cNvPr>
          <p:cNvGraphicFramePr/>
          <p:nvPr>
            <p:extLst>
              <p:ext uri="{D42A27DB-BD31-4B8C-83A1-F6EECF244321}">
                <p14:modId xmlns:p14="http://schemas.microsoft.com/office/powerpoint/2010/main" val="3473876387"/>
              </p:ext>
            </p:extLst>
          </p:nvPr>
        </p:nvGraphicFramePr>
        <p:xfrm>
          <a:off x="392906" y="435770"/>
          <a:ext cx="11622882" cy="5702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a:extLst>
              <a:ext uri="{FF2B5EF4-FFF2-40B4-BE49-F238E27FC236}">
                <a16:creationId xmlns:a16="http://schemas.microsoft.com/office/drawing/2014/main" id="{AAA4625A-954F-4EAF-A16E-F4A8859F5064}"/>
              </a:ext>
            </a:extLst>
          </p:cNvPr>
          <p:cNvCxnSpPr>
            <a:cxnSpLocks/>
          </p:cNvCxnSpPr>
          <p:nvPr/>
        </p:nvCxnSpPr>
        <p:spPr>
          <a:xfrm>
            <a:off x="3793332" y="1671638"/>
            <a:ext cx="0" cy="44076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41B7350-2200-40AC-B393-5A797A2242A6}"/>
              </a:ext>
            </a:extLst>
          </p:cNvPr>
          <p:cNvSpPr txBox="1"/>
          <p:nvPr/>
        </p:nvSpPr>
        <p:spPr>
          <a:xfrm>
            <a:off x="2332435" y="2433341"/>
            <a:ext cx="464344" cy="307777"/>
          </a:xfrm>
          <a:prstGeom prst="rect">
            <a:avLst/>
          </a:prstGeom>
          <a:noFill/>
        </p:spPr>
        <p:txBody>
          <a:bodyPr wrap="square" rtlCol="0">
            <a:spAutoFit/>
          </a:bodyPr>
          <a:lstStyle/>
          <a:p>
            <a:r>
              <a:rPr lang="en-GB" sz="1400" dirty="0"/>
              <a:t>m1</a:t>
            </a:r>
          </a:p>
        </p:txBody>
      </p:sp>
      <p:sp>
        <p:nvSpPr>
          <p:cNvPr id="8" name="TextBox 7">
            <a:extLst>
              <a:ext uri="{FF2B5EF4-FFF2-40B4-BE49-F238E27FC236}">
                <a16:creationId xmlns:a16="http://schemas.microsoft.com/office/drawing/2014/main" id="{97224036-ED0F-4066-A1CA-B01D1A5028E6}"/>
              </a:ext>
            </a:extLst>
          </p:cNvPr>
          <p:cNvSpPr txBox="1"/>
          <p:nvPr/>
        </p:nvSpPr>
        <p:spPr>
          <a:xfrm>
            <a:off x="4736308" y="2441080"/>
            <a:ext cx="550066" cy="307777"/>
          </a:xfrm>
          <a:prstGeom prst="rect">
            <a:avLst/>
          </a:prstGeom>
          <a:noFill/>
        </p:spPr>
        <p:txBody>
          <a:bodyPr wrap="square" rtlCol="0">
            <a:spAutoFit/>
          </a:bodyPr>
          <a:lstStyle/>
          <a:p>
            <a:r>
              <a:rPr lang="en-GB" sz="1400" dirty="0"/>
              <a:t>m2</a:t>
            </a:r>
          </a:p>
        </p:txBody>
      </p:sp>
      <p:sp>
        <p:nvSpPr>
          <p:cNvPr id="9" name="TextBox 8">
            <a:extLst>
              <a:ext uri="{FF2B5EF4-FFF2-40B4-BE49-F238E27FC236}">
                <a16:creationId xmlns:a16="http://schemas.microsoft.com/office/drawing/2014/main" id="{746E10D2-14B7-4418-B65E-7C56BC9FFA21}"/>
              </a:ext>
            </a:extLst>
          </p:cNvPr>
          <p:cNvSpPr txBox="1"/>
          <p:nvPr/>
        </p:nvSpPr>
        <p:spPr>
          <a:xfrm>
            <a:off x="7033023" y="2422327"/>
            <a:ext cx="550067" cy="307777"/>
          </a:xfrm>
          <a:prstGeom prst="rect">
            <a:avLst/>
          </a:prstGeom>
          <a:noFill/>
        </p:spPr>
        <p:txBody>
          <a:bodyPr wrap="square" rtlCol="0">
            <a:spAutoFit/>
          </a:bodyPr>
          <a:lstStyle/>
          <a:p>
            <a:r>
              <a:rPr lang="en-GB" sz="1400" dirty="0"/>
              <a:t>m1</a:t>
            </a:r>
          </a:p>
        </p:txBody>
      </p:sp>
      <p:sp>
        <p:nvSpPr>
          <p:cNvPr id="10" name="TextBox 9">
            <a:extLst>
              <a:ext uri="{FF2B5EF4-FFF2-40B4-BE49-F238E27FC236}">
                <a16:creationId xmlns:a16="http://schemas.microsoft.com/office/drawing/2014/main" id="{9A2BD469-178C-41ED-9578-E3EBFE4CD2EF}"/>
              </a:ext>
            </a:extLst>
          </p:cNvPr>
          <p:cNvSpPr txBox="1"/>
          <p:nvPr/>
        </p:nvSpPr>
        <p:spPr>
          <a:xfrm>
            <a:off x="9660730" y="2424114"/>
            <a:ext cx="550066" cy="307777"/>
          </a:xfrm>
          <a:prstGeom prst="rect">
            <a:avLst/>
          </a:prstGeom>
          <a:noFill/>
        </p:spPr>
        <p:txBody>
          <a:bodyPr wrap="square" rtlCol="0">
            <a:spAutoFit/>
          </a:bodyPr>
          <a:lstStyle/>
          <a:p>
            <a:r>
              <a:rPr lang="en-GB" sz="1400" dirty="0"/>
              <a:t>m2</a:t>
            </a:r>
          </a:p>
        </p:txBody>
      </p:sp>
      <p:sp>
        <p:nvSpPr>
          <p:cNvPr id="11" name="TextBox 10">
            <a:extLst>
              <a:ext uri="{FF2B5EF4-FFF2-40B4-BE49-F238E27FC236}">
                <a16:creationId xmlns:a16="http://schemas.microsoft.com/office/drawing/2014/main" id="{3A4603D9-CDAD-42D0-8C7E-E1F710768BFF}"/>
              </a:ext>
            </a:extLst>
          </p:cNvPr>
          <p:cNvSpPr txBox="1"/>
          <p:nvPr/>
        </p:nvSpPr>
        <p:spPr>
          <a:xfrm>
            <a:off x="1114425" y="1743075"/>
            <a:ext cx="2614598" cy="369332"/>
          </a:xfrm>
          <a:prstGeom prst="rect">
            <a:avLst/>
          </a:prstGeom>
          <a:solidFill>
            <a:schemeClr val="bg1"/>
          </a:solidFill>
        </p:spPr>
        <p:txBody>
          <a:bodyPr wrap="square" rtlCol="0">
            <a:spAutoFit/>
          </a:bodyPr>
          <a:lstStyle/>
          <a:p>
            <a:endParaRPr lang="en-GB" dirty="0"/>
          </a:p>
        </p:txBody>
      </p:sp>
      <p:sp>
        <p:nvSpPr>
          <p:cNvPr id="12" name="TextBox 11">
            <a:extLst>
              <a:ext uri="{FF2B5EF4-FFF2-40B4-BE49-F238E27FC236}">
                <a16:creationId xmlns:a16="http://schemas.microsoft.com/office/drawing/2014/main" id="{591AB9EB-371A-470D-9738-4967B33225D8}"/>
              </a:ext>
            </a:extLst>
          </p:cNvPr>
          <p:cNvSpPr txBox="1"/>
          <p:nvPr/>
        </p:nvSpPr>
        <p:spPr>
          <a:xfrm>
            <a:off x="5543550" y="1907381"/>
            <a:ext cx="1371600" cy="369332"/>
          </a:xfrm>
          <a:prstGeom prst="rect">
            <a:avLst/>
          </a:prstGeom>
          <a:solidFill>
            <a:schemeClr val="bg1"/>
          </a:solidFill>
        </p:spPr>
        <p:txBody>
          <a:bodyPr wrap="square" rtlCol="0">
            <a:spAutoFit/>
          </a:bodyPr>
          <a:lstStyle/>
          <a:p>
            <a:endParaRPr lang="en-GB" dirty="0"/>
          </a:p>
        </p:txBody>
      </p:sp>
      <p:sp>
        <p:nvSpPr>
          <p:cNvPr id="13" name="TextBox 12">
            <a:extLst>
              <a:ext uri="{FF2B5EF4-FFF2-40B4-BE49-F238E27FC236}">
                <a16:creationId xmlns:a16="http://schemas.microsoft.com/office/drawing/2014/main" id="{ABED4C20-7C2F-4B6C-9621-C744C47FD8CF}"/>
              </a:ext>
            </a:extLst>
          </p:cNvPr>
          <p:cNvSpPr txBox="1"/>
          <p:nvPr/>
        </p:nvSpPr>
        <p:spPr>
          <a:xfrm>
            <a:off x="8324832" y="1743075"/>
            <a:ext cx="3350438" cy="369332"/>
          </a:xfrm>
          <a:prstGeom prst="rect">
            <a:avLst/>
          </a:prstGeom>
          <a:solidFill>
            <a:schemeClr val="bg1"/>
          </a:solidFill>
        </p:spPr>
        <p:txBody>
          <a:bodyPr wrap="square" rtlCol="0">
            <a:spAutoFit/>
          </a:bodyPr>
          <a:lstStyle/>
          <a:p>
            <a:endParaRPr lang="en-GB" dirty="0"/>
          </a:p>
        </p:txBody>
      </p:sp>
      <p:sp>
        <p:nvSpPr>
          <p:cNvPr id="14" name="TextBox 13">
            <a:extLst>
              <a:ext uri="{FF2B5EF4-FFF2-40B4-BE49-F238E27FC236}">
                <a16:creationId xmlns:a16="http://schemas.microsoft.com/office/drawing/2014/main" id="{539DBFCA-2139-468A-8CDB-44F43AFE3097}"/>
              </a:ext>
            </a:extLst>
          </p:cNvPr>
          <p:cNvSpPr txBox="1"/>
          <p:nvPr/>
        </p:nvSpPr>
        <p:spPr>
          <a:xfrm>
            <a:off x="3831430" y="1585912"/>
            <a:ext cx="4493401" cy="369332"/>
          </a:xfrm>
          <a:prstGeom prst="rect">
            <a:avLst/>
          </a:prstGeom>
          <a:solidFill>
            <a:schemeClr val="bg1"/>
          </a:solidFill>
        </p:spPr>
        <p:txBody>
          <a:bodyPr wrap="square" rtlCol="0">
            <a:spAutoFit/>
          </a:bodyPr>
          <a:lstStyle/>
          <a:p>
            <a:endParaRPr lang="en-GB" dirty="0"/>
          </a:p>
        </p:txBody>
      </p:sp>
      <p:cxnSp>
        <p:nvCxnSpPr>
          <p:cNvPr id="16" name="Straight Connector 15">
            <a:extLst>
              <a:ext uri="{FF2B5EF4-FFF2-40B4-BE49-F238E27FC236}">
                <a16:creationId xmlns:a16="http://schemas.microsoft.com/office/drawing/2014/main" id="{D2BBC9B3-F933-4956-B718-0B95F6F50257}"/>
              </a:ext>
            </a:extLst>
          </p:cNvPr>
          <p:cNvCxnSpPr>
            <a:cxnSpLocks/>
          </p:cNvCxnSpPr>
          <p:nvPr/>
        </p:nvCxnSpPr>
        <p:spPr>
          <a:xfrm>
            <a:off x="8262919" y="1671637"/>
            <a:ext cx="0" cy="4407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88F7DAE-2443-4D4E-8E39-2523660123C5}"/>
              </a:ext>
            </a:extLst>
          </p:cNvPr>
          <p:cNvCxnSpPr>
            <a:cxnSpLocks/>
          </p:cNvCxnSpPr>
          <p:nvPr/>
        </p:nvCxnSpPr>
        <p:spPr>
          <a:xfrm flipH="1">
            <a:off x="9660730" y="2878931"/>
            <a:ext cx="219076" cy="6643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531583-ACD6-4613-BA1C-CE66381C63A0}"/>
              </a:ext>
            </a:extLst>
          </p:cNvPr>
          <p:cNvCxnSpPr>
            <a:cxnSpLocks/>
          </p:cNvCxnSpPr>
          <p:nvPr/>
        </p:nvCxnSpPr>
        <p:spPr>
          <a:xfrm>
            <a:off x="7358063" y="2928938"/>
            <a:ext cx="540542" cy="57242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94A7087-FC24-4C17-834F-5E79D3DBAD95}"/>
              </a:ext>
            </a:extLst>
          </p:cNvPr>
          <p:cNvCxnSpPr/>
          <p:nvPr/>
        </p:nvCxnSpPr>
        <p:spPr>
          <a:xfrm>
            <a:off x="1821656" y="4471988"/>
            <a:ext cx="0" cy="3929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7B3FD65-7B86-424D-B80D-AB2E3A0E9418}"/>
              </a:ext>
            </a:extLst>
          </p:cNvPr>
          <p:cNvCxnSpPr>
            <a:cxnSpLocks/>
          </p:cNvCxnSpPr>
          <p:nvPr/>
        </p:nvCxnSpPr>
        <p:spPr>
          <a:xfrm>
            <a:off x="3738549" y="3102531"/>
            <a:ext cx="0" cy="4407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DDE4C8D-89A4-4227-8EF6-9629757A2655}"/>
              </a:ext>
            </a:extLst>
          </p:cNvPr>
          <p:cNvCxnSpPr>
            <a:cxnSpLocks/>
          </p:cNvCxnSpPr>
          <p:nvPr/>
        </p:nvCxnSpPr>
        <p:spPr>
          <a:xfrm flipH="1">
            <a:off x="2128839" y="2928938"/>
            <a:ext cx="585786" cy="61436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23CAB56-74F5-43C7-A2DA-A433FC155179}"/>
              </a:ext>
            </a:extLst>
          </p:cNvPr>
          <p:cNvSpPr txBox="1"/>
          <p:nvPr/>
        </p:nvSpPr>
        <p:spPr>
          <a:xfrm>
            <a:off x="2714625" y="3132032"/>
            <a:ext cx="464341" cy="369332"/>
          </a:xfrm>
          <a:prstGeom prst="rect">
            <a:avLst/>
          </a:prstGeom>
          <a:solidFill>
            <a:schemeClr val="bg1"/>
          </a:solidFill>
        </p:spPr>
        <p:txBody>
          <a:bodyPr wrap="square" rtlCol="0">
            <a:spAutoFit/>
          </a:bodyPr>
          <a:lstStyle/>
          <a:p>
            <a:endParaRPr lang="en-GB" dirty="0"/>
          </a:p>
        </p:txBody>
      </p:sp>
      <p:sp>
        <p:nvSpPr>
          <p:cNvPr id="29" name="TextBox 28">
            <a:extLst>
              <a:ext uri="{FF2B5EF4-FFF2-40B4-BE49-F238E27FC236}">
                <a16:creationId xmlns:a16="http://schemas.microsoft.com/office/drawing/2014/main" id="{3EFBDC3B-5CF2-4A11-BE7A-7CEBFC24F5E0}"/>
              </a:ext>
            </a:extLst>
          </p:cNvPr>
          <p:cNvSpPr txBox="1"/>
          <p:nvPr/>
        </p:nvSpPr>
        <p:spPr>
          <a:xfrm>
            <a:off x="2714625" y="3669303"/>
            <a:ext cx="464341" cy="369332"/>
          </a:xfrm>
          <a:prstGeom prst="rect">
            <a:avLst/>
          </a:prstGeom>
          <a:solidFill>
            <a:schemeClr val="bg1"/>
          </a:solidFill>
        </p:spPr>
        <p:txBody>
          <a:bodyPr wrap="square" rtlCol="0">
            <a:spAutoFit/>
          </a:bodyPr>
          <a:lstStyle/>
          <a:p>
            <a:endParaRPr lang="en-GB" dirty="0"/>
          </a:p>
        </p:txBody>
      </p:sp>
      <p:sp>
        <p:nvSpPr>
          <p:cNvPr id="30" name="TextBox 29">
            <a:extLst>
              <a:ext uri="{FF2B5EF4-FFF2-40B4-BE49-F238E27FC236}">
                <a16:creationId xmlns:a16="http://schemas.microsoft.com/office/drawing/2014/main" id="{38A3DCDA-EA9A-46BA-B328-3DB21E9A6513}"/>
              </a:ext>
            </a:extLst>
          </p:cNvPr>
          <p:cNvSpPr txBox="1"/>
          <p:nvPr/>
        </p:nvSpPr>
        <p:spPr>
          <a:xfrm>
            <a:off x="2867026" y="3284432"/>
            <a:ext cx="433386" cy="369332"/>
          </a:xfrm>
          <a:prstGeom prst="rect">
            <a:avLst/>
          </a:prstGeom>
          <a:solidFill>
            <a:schemeClr val="bg1"/>
          </a:solidFill>
        </p:spPr>
        <p:txBody>
          <a:bodyPr wrap="square" rtlCol="0">
            <a:spAutoFit/>
          </a:bodyPr>
          <a:lstStyle/>
          <a:p>
            <a:endParaRPr lang="en-GB" dirty="0"/>
          </a:p>
        </p:txBody>
      </p:sp>
      <p:sp>
        <p:nvSpPr>
          <p:cNvPr id="31" name="TextBox 30">
            <a:extLst>
              <a:ext uri="{FF2B5EF4-FFF2-40B4-BE49-F238E27FC236}">
                <a16:creationId xmlns:a16="http://schemas.microsoft.com/office/drawing/2014/main" id="{87AD5A56-4BAC-4BE0-B668-046115F78CB6}"/>
              </a:ext>
            </a:extLst>
          </p:cNvPr>
          <p:cNvSpPr txBox="1"/>
          <p:nvPr/>
        </p:nvSpPr>
        <p:spPr>
          <a:xfrm rot="16200000">
            <a:off x="-659605" y="4033718"/>
            <a:ext cx="2678908" cy="369332"/>
          </a:xfrm>
          <a:prstGeom prst="rect">
            <a:avLst/>
          </a:prstGeom>
          <a:solidFill>
            <a:schemeClr val="bg1"/>
          </a:solidFill>
        </p:spPr>
        <p:txBody>
          <a:bodyPr wrap="square" rtlCol="0">
            <a:spAutoFit/>
          </a:bodyPr>
          <a:lstStyle/>
          <a:p>
            <a:endParaRPr lang="en-GB" dirty="0"/>
          </a:p>
        </p:txBody>
      </p:sp>
      <p:sp>
        <p:nvSpPr>
          <p:cNvPr id="2" name="TextBox 1">
            <a:extLst>
              <a:ext uri="{FF2B5EF4-FFF2-40B4-BE49-F238E27FC236}">
                <a16:creationId xmlns:a16="http://schemas.microsoft.com/office/drawing/2014/main" id="{A08D1D2F-1342-4659-9135-CA1015EADD50}"/>
              </a:ext>
            </a:extLst>
          </p:cNvPr>
          <p:cNvSpPr txBox="1"/>
          <p:nvPr/>
        </p:nvSpPr>
        <p:spPr>
          <a:xfrm>
            <a:off x="185738" y="142875"/>
            <a:ext cx="2771775" cy="369332"/>
          </a:xfrm>
          <a:prstGeom prst="rect">
            <a:avLst/>
          </a:prstGeom>
          <a:noFill/>
        </p:spPr>
        <p:txBody>
          <a:bodyPr wrap="square" rtlCol="0">
            <a:spAutoFit/>
          </a:bodyPr>
          <a:lstStyle/>
          <a:p>
            <a:r>
              <a:rPr lang="en-GB" b="1" dirty="0"/>
              <a:t>Kings of England 959-1066</a:t>
            </a:r>
          </a:p>
        </p:txBody>
      </p:sp>
    </p:spTree>
    <p:extLst>
      <p:ext uri="{BB962C8B-B14F-4D97-AF65-F5344CB8AC3E}">
        <p14:creationId xmlns:p14="http://schemas.microsoft.com/office/powerpoint/2010/main" val="3109610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365</Words>
  <Application>Microsoft Office PowerPoint</Application>
  <PresentationFormat>Widescreen</PresentationFormat>
  <Paragraphs>53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What sort of England did William conquer? </vt:lpstr>
      <vt:lpstr>Anglo-Saxon England in 1066 was efficient, powerful, centralised and rich. This made it attractive to an invader and its lively, centralised, complicated  politics led to weaknesses that made it vulnerable to invasion.</vt:lpstr>
      <vt:lpstr>You have a map and a family tree.</vt:lpstr>
      <vt:lpstr>How can the surviving sources be used to support historians’ assertions? </vt:lpstr>
      <vt:lpstr>What conclusions do historians draw from these sources? </vt:lpstr>
      <vt:lpstr>What sort of England did William conquer? </vt:lpstr>
      <vt:lpstr>A few reading ideas…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sort of England did William conquer? </dc:title>
  <dc:creator>Helen Snelson</dc:creator>
  <cp:lastModifiedBy>Helen Snelson</cp:lastModifiedBy>
  <cp:revision>1</cp:revision>
  <dcterms:created xsi:type="dcterms:W3CDTF">2018-11-01T14:58:16Z</dcterms:created>
  <dcterms:modified xsi:type="dcterms:W3CDTF">2018-11-24T12:09:53Z</dcterms:modified>
</cp:coreProperties>
</file>