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6D8FD-7B7E-45E4-A2C2-49ADF24C7AAD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33416-BAD4-48A8-BFDD-E2C3EBB95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549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7383CBBD-A6CF-4263-A564-A7AD551C89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28682A8B-7C32-4A53-A178-51AF4F1D4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5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24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13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96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94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38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4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07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84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44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25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75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hat did different women want the vote for?">
            <a:extLst/>
          </p:cNvPr>
          <p:cNvSpPr txBox="1">
            <a:spLocks noGrp="1"/>
          </p:cNvSpPr>
          <p:nvPr>
            <p:ph type="ctrTitle"/>
          </p:nvPr>
        </p:nvSpPr>
        <p:spPr>
          <a:xfrm>
            <a:off x="1190625" y="2278187"/>
            <a:ext cx="9810750" cy="1919883"/>
          </a:xfrm>
        </p:spPr>
        <p:txBody>
          <a:bodyPr anchor="t"/>
          <a:lstStyle/>
          <a:p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007445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57AE4-3008-4FEF-ABE1-96616717BFD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C1DFE-04CC-4866-84C9-9CE37E6DD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1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hat did different women want the vote for?">
            <a:extLst>
              <a:ext uri="{FF2B5EF4-FFF2-40B4-BE49-F238E27FC236}">
                <a16:creationId xmlns:a16="http://schemas.microsoft.com/office/drawing/2014/main" id="{F986D34A-787D-45B8-8303-EA999DFCB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968" y="1337667"/>
            <a:ext cx="7358063" cy="1919883"/>
          </a:xfrm>
        </p:spPr>
        <p:txBody>
          <a:bodyPr/>
          <a:lstStyle/>
          <a:p>
            <a:pPr defTabSz="352710" eaLnBrk="1" hangingPunct="1">
              <a:defRPr/>
            </a:pPr>
            <a:r>
              <a:rPr lang="en-GB" sz="5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Women in war over time</a:t>
            </a:r>
            <a:r>
              <a:rPr lang="en-GB" dirty="0">
                <a:latin typeface="+mj-lt"/>
              </a:rPr>
              <a:t/>
            </a:r>
            <a:br>
              <a:rPr lang="en-GB" dirty="0">
                <a:latin typeface="+mj-lt"/>
              </a:rPr>
            </a:br>
            <a:endParaRPr lang="en-US" altLang="fr-FR" sz="3797" b="1" dirty="0">
              <a:solidFill>
                <a:srgbClr val="000000"/>
              </a:solidFill>
              <a:latin typeface="+mj-lt"/>
              <a:sym typeface="Helvetica Neue Medium" pitchFamily="-93" charset="0"/>
            </a:endParaRPr>
          </a:p>
        </p:txBody>
      </p:sp>
      <p:pic>
        <p:nvPicPr>
          <p:cNvPr id="1026" name="Picture 2" descr="https://upload.wikimedia.org/wikipedia/commons/e/eb/Rani_of_jhansi.jpg">
            <a:extLst>
              <a:ext uri="{FF2B5EF4-FFF2-40B4-BE49-F238E27FC236}">
                <a16:creationId xmlns:a16="http://schemas.microsoft.com/office/drawing/2014/main" id="{CCF32BE2-CC01-466A-B472-2EACA6E22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2" y="2469058"/>
            <a:ext cx="2451240" cy="334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man monument statue england sculpture capital london memorial war art women headstone world war united kingdom suffering">
            <a:extLst>
              <a:ext uri="{FF2B5EF4-FFF2-40B4-BE49-F238E27FC236}">
                <a16:creationId xmlns:a16="http://schemas.microsoft.com/office/drawing/2014/main" id="{0D4892E6-8567-4107-A6B0-4C7CBE3B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189" y="2502395"/>
            <a:ext cx="2451240" cy="327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women siege sarajevo">
            <a:extLst>
              <a:ext uri="{FF2B5EF4-FFF2-40B4-BE49-F238E27FC236}">
                <a16:creationId xmlns:a16="http://schemas.microsoft.com/office/drawing/2014/main" id="{6C341AEE-4732-4852-AAA1-DD4D83AEC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673" y="2502394"/>
            <a:ext cx="3450291" cy="32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lora sandes">
            <a:extLst>
              <a:ext uri="{FF2B5EF4-FFF2-40B4-BE49-F238E27FC236}">
                <a16:creationId xmlns:a16="http://schemas.microsoft.com/office/drawing/2014/main" id="{D5F025DE-3968-4A30-AB37-27A7D5C29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27" y="2469058"/>
            <a:ext cx="2551622" cy="331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33239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EC9A-B339-4456-9CF2-B049A1637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022449"/>
            <a:ext cx="11158537" cy="580430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British women in war over time – a thematic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017A2-E9F8-42A6-BD90-4FEE94170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219" y="1826122"/>
            <a:ext cx="10746879" cy="4009429"/>
          </a:xfrm>
        </p:spPr>
        <p:txBody>
          <a:bodyPr/>
          <a:lstStyle/>
          <a:p>
            <a:pPr marL="0" indent="0">
              <a:buNone/>
            </a:pPr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You have cards about British women in war over time.</a:t>
            </a:r>
          </a:p>
          <a:p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Sort them into time order and read them.</a:t>
            </a:r>
          </a:p>
        </p:txBody>
      </p:sp>
    </p:spTree>
    <p:extLst>
      <p:ext uri="{BB962C8B-B14F-4D97-AF65-F5344CB8AC3E}">
        <p14:creationId xmlns:p14="http://schemas.microsoft.com/office/powerpoint/2010/main" val="4220303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EC9A-B339-4456-9CF2-B049A1637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022449"/>
            <a:ext cx="11158537" cy="580430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British women in war over time – a thematic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017A2-E9F8-42A6-BD90-4FEE94170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219" y="1826122"/>
            <a:ext cx="10746879" cy="4009429"/>
          </a:xfrm>
        </p:spPr>
        <p:txBody>
          <a:bodyPr/>
          <a:lstStyle/>
          <a:p>
            <a:pPr marL="0" indent="0">
              <a:buNone/>
            </a:pPr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You have cards about British women in war over time.</a:t>
            </a:r>
          </a:p>
          <a:p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Sort them into time order and read them.</a:t>
            </a:r>
          </a:p>
          <a:p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Now decide some headings and organise the cards under your headings</a:t>
            </a:r>
          </a:p>
          <a:p>
            <a:pPr lvl="1"/>
            <a:r>
              <a:rPr lang="en-GB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Examples: fighters, nurses…</a:t>
            </a:r>
          </a:p>
        </p:txBody>
      </p:sp>
    </p:spTree>
    <p:extLst>
      <p:ext uri="{BB962C8B-B14F-4D97-AF65-F5344CB8AC3E}">
        <p14:creationId xmlns:p14="http://schemas.microsoft.com/office/powerpoint/2010/main" val="367686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EC9A-B339-4456-9CF2-B049A1637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022449"/>
            <a:ext cx="11158537" cy="580430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British women in war over time – a thematic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017A2-E9F8-42A6-BD90-4FEE94170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219" y="1826122"/>
            <a:ext cx="10746879" cy="4009429"/>
          </a:xfrm>
        </p:spPr>
        <p:txBody>
          <a:bodyPr/>
          <a:lstStyle/>
          <a:p>
            <a:pPr marL="0" indent="0">
              <a:buNone/>
            </a:pPr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You have cards about British women in war over time.</a:t>
            </a:r>
          </a:p>
          <a:p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Sort them into time order and read them.</a:t>
            </a:r>
          </a:p>
          <a:p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Now decide some headings and organise the cards under your headings</a:t>
            </a:r>
          </a:p>
          <a:p>
            <a:pPr lvl="1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If you were a lower attaining group we would have said: “Add a post-it wherever you can find women taking the following roles:</a:t>
            </a:r>
          </a:p>
          <a:p>
            <a:pPr lvl="2"/>
            <a:r>
              <a:rPr lang="en-GB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Fighters,</a:t>
            </a:r>
          </a:p>
          <a:p>
            <a:pPr lvl="2"/>
            <a:r>
              <a:rPr lang="en-GB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Nurses and carers</a:t>
            </a:r>
          </a:p>
          <a:p>
            <a:pPr lvl="2"/>
            <a:r>
              <a:rPr lang="en-GB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Peacemakers</a:t>
            </a:r>
          </a:p>
          <a:p>
            <a:pPr lvl="2"/>
            <a:r>
              <a:rPr lang="en-GB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Homemakers</a:t>
            </a:r>
          </a:p>
          <a:p>
            <a:pPr lvl="2"/>
            <a:r>
              <a:rPr lang="en-GB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Military leaders</a:t>
            </a:r>
          </a:p>
          <a:p>
            <a:pPr lvl="2"/>
            <a:r>
              <a:rPr lang="en-GB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Supporting roles in the armed forces”</a:t>
            </a:r>
          </a:p>
          <a:p>
            <a:pPr lvl="2"/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9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EC9A-B339-4456-9CF2-B049A1637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022449"/>
            <a:ext cx="11158537" cy="580430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British women in war over time – a thematic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017A2-E9F8-42A6-BD90-4FEE94170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219" y="1826122"/>
            <a:ext cx="10746879" cy="4009429"/>
          </a:xfrm>
        </p:spPr>
        <p:txBody>
          <a:bodyPr/>
          <a:lstStyle/>
          <a:p>
            <a:pPr marL="0" indent="0">
              <a:buNone/>
            </a:pPr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You have cards about British women in war over time.</a:t>
            </a:r>
          </a:p>
          <a:p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Sort them into time order and read them.</a:t>
            </a:r>
          </a:p>
          <a:p>
            <a:r>
              <a:rPr lang="en-GB" sz="2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Now decide some headings and organise the cards under your headings</a:t>
            </a:r>
          </a:p>
          <a:p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bigger picture: what can we infer about women and society in Britain across time? </a:t>
            </a:r>
          </a:p>
          <a:p>
            <a:pPr lvl="1"/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09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ap of british empire in 1922">
            <a:extLst>
              <a:ext uri="{FF2B5EF4-FFF2-40B4-BE49-F238E27FC236}">
                <a16:creationId xmlns:a16="http://schemas.microsoft.com/office/drawing/2014/main" id="{B8B9DD6F-95CA-4E67-8F1E-9057668BB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 bwMode="auto">
          <a:xfrm>
            <a:off x="20" y="0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61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Widescreen</PresentationFormat>
  <Paragraphs>25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 Neue Medium</vt:lpstr>
      <vt:lpstr>Office Theme</vt:lpstr>
      <vt:lpstr>Women in war over time </vt:lpstr>
      <vt:lpstr>British women in war over time – a thematic activity</vt:lpstr>
      <vt:lpstr>British women in war over time – a thematic activity</vt:lpstr>
      <vt:lpstr>British women in war over time – a thematic activity</vt:lpstr>
      <vt:lpstr>British women in war over time – a thematic activity</vt:lpstr>
      <vt:lpstr>PowerPoint Presentation</vt:lpstr>
    </vt:vector>
  </TitlesOfParts>
  <Company>University of York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in war over time </dc:title>
  <dc:creator>Helen Snelson</dc:creator>
  <cp:lastModifiedBy>Helen Snelson</cp:lastModifiedBy>
  <cp:revision>1</cp:revision>
  <dcterms:created xsi:type="dcterms:W3CDTF">2019-05-13T12:25:22Z</dcterms:created>
  <dcterms:modified xsi:type="dcterms:W3CDTF">2019-05-13T12:25:37Z</dcterms:modified>
</cp:coreProperties>
</file>