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3FC5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49" d="100"/>
          <a:sy n="49" d="100"/>
        </p:scale>
        <p:origin x="10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741BD-4D2D-49F2-8A9C-CFD7B73F1590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4966B-B95F-4F26-B335-48DA2BC76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2805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741BD-4D2D-49F2-8A9C-CFD7B73F1590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4966B-B95F-4F26-B335-48DA2BC76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931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741BD-4D2D-49F2-8A9C-CFD7B73F1590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4966B-B95F-4F26-B335-48DA2BC76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7949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741BD-4D2D-49F2-8A9C-CFD7B73F1590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4966B-B95F-4F26-B335-48DA2BC76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9850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741BD-4D2D-49F2-8A9C-CFD7B73F1590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4966B-B95F-4F26-B335-48DA2BC76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643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741BD-4D2D-49F2-8A9C-CFD7B73F1590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4966B-B95F-4F26-B335-48DA2BC76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2453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741BD-4D2D-49F2-8A9C-CFD7B73F1590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4966B-B95F-4F26-B335-48DA2BC76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9719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741BD-4D2D-49F2-8A9C-CFD7B73F1590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4966B-B95F-4F26-B335-48DA2BC76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987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741BD-4D2D-49F2-8A9C-CFD7B73F1590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4966B-B95F-4F26-B335-48DA2BC76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7774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741BD-4D2D-49F2-8A9C-CFD7B73F1590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4966B-B95F-4F26-B335-48DA2BC76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126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741BD-4D2D-49F2-8A9C-CFD7B73F1590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4966B-B95F-4F26-B335-48DA2BC76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6785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D741BD-4D2D-49F2-8A9C-CFD7B73F1590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4966B-B95F-4F26-B335-48DA2BC76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821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096512"/>
            <a:ext cx="12801600" cy="713232"/>
          </a:xfrm>
          <a:prstGeom prst="rect">
            <a:avLst/>
          </a:prstGeom>
          <a:solidFill>
            <a:srgbClr val="FFCCFF"/>
          </a:solidFill>
          <a:ln>
            <a:solidFill>
              <a:srgbClr val="8C3F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4268462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1556</a:t>
            </a:r>
            <a:endParaRPr lang="en-GB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47167" y="4268462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1558</a:t>
            </a:r>
            <a:endParaRPr lang="en-GB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570127" y="4268462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1559</a:t>
            </a:r>
            <a:endParaRPr lang="en-GB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934580" y="4268462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1569</a:t>
            </a:r>
            <a:endParaRPr lang="en-GB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698663" y="4268462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1570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396228" y="4268462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1582</a:t>
            </a:r>
            <a:endParaRPr lang="en-GB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594967" y="4268462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1571</a:t>
            </a:r>
            <a:endParaRPr lang="en-GB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586274" y="4268462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1581</a:t>
            </a:r>
            <a:endParaRPr lang="en-GB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8231835" y="4268462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1585</a:t>
            </a:r>
            <a:endParaRPr lang="en-GB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249437" y="4268462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1583</a:t>
            </a:r>
            <a:endParaRPr lang="en-GB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9312428" y="424103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1586</a:t>
            </a:r>
            <a:endParaRPr lang="en-GB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0463686" y="4268462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1587</a:t>
            </a:r>
            <a:endParaRPr lang="en-GB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1622020" y="4268462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1588</a:t>
            </a:r>
            <a:endParaRPr lang="en-GB" b="1" dirty="0"/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4905116" y="2267712"/>
            <a:ext cx="0" cy="1828800"/>
          </a:xfrm>
          <a:prstGeom prst="line">
            <a:avLst/>
          </a:prstGeom>
          <a:ln>
            <a:solidFill>
              <a:srgbClr val="8C3F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307530" y="-31683"/>
            <a:ext cx="22578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Marriage &amp; Conversion</a:t>
            </a:r>
            <a:endParaRPr lang="en-GB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 </a:t>
            </a:r>
            <a:endParaRPr lang="en-GB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 </a:t>
            </a:r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6565388" y="4809744"/>
            <a:ext cx="0" cy="1828800"/>
          </a:xfrm>
          <a:prstGeom prst="line">
            <a:avLst/>
          </a:prstGeom>
          <a:ln>
            <a:solidFill>
              <a:srgbClr val="8C3F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996425" y="6810494"/>
            <a:ext cx="22578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 smtClean="0"/>
              <a:t>Knavesmire</a:t>
            </a:r>
            <a:endParaRPr lang="en-GB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 </a:t>
            </a:r>
            <a:endParaRPr lang="en-GB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 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1967591" y="2267712"/>
            <a:ext cx="0" cy="1828800"/>
          </a:xfrm>
          <a:prstGeom prst="line">
            <a:avLst/>
          </a:prstGeom>
          <a:ln>
            <a:solidFill>
              <a:srgbClr val="8C3F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619709" y="1646706"/>
            <a:ext cx="22578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The </a:t>
            </a:r>
            <a:r>
              <a:rPr lang="en-GB" sz="1400" dirty="0" smtClean="0"/>
              <a:t>Religious Settlement:</a:t>
            </a:r>
            <a:endParaRPr lang="en-GB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 </a:t>
            </a:r>
            <a:endParaRPr lang="en-GB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1047386" y="4809744"/>
            <a:ext cx="0" cy="1828800"/>
          </a:xfrm>
          <a:prstGeom prst="line">
            <a:avLst/>
          </a:prstGeom>
          <a:ln>
            <a:solidFill>
              <a:srgbClr val="8C3F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7499" y="1436600"/>
            <a:ext cx="22578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 </a:t>
            </a:r>
            <a:endParaRPr lang="en-GB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288378" y="2267712"/>
            <a:ext cx="0" cy="1828800"/>
          </a:xfrm>
          <a:prstGeom prst="line">
            <a:avLst/>
          </a:prstGeom>
          <a:ln>
            <a:solidFill>
              <a:srgbClr val="8C3F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050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</TotalTime>
  <Words>29</Words>
  <Application>Microsoft Office PowerPoint</Application>
  <PresentationFormat>A3 Paper (297x420 mm)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Vicky Bettney</dc:creator>
  <cp:lastModifiedBy>Vicky Bettney</cp:lastModifiedBy>
  <cp:revision>4</cp:revision>
  <dcterms:created xsi:type="dcterms:W3CDTF">2020-05-14T13:55:52Z</dcterms:created>
  <dcterms:modified xsi:type="dcterms:W3CDTF">2020-05-25T12:22:32Z</dcterms:modified>
</cp:coreProperties>
</file>