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>
        <p:scale>
          <a:sx n="54" d="100"/>
          <a:sy n="54" d="100"/>
        </p:scale>
        <p:origin x="432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5E4D-433C-4264-9835-34094842C08C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EC014-B742-4AF4-8944-8EE09C58A9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038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5E4D-433C-4264-9835-34094842C08C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EC014-B742-4AF4-8944-8EE09C58A9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55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5E4D-433C-4264-9835-34094842C08C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EC014-B742-4AF4-8944-8EE09C58A9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664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5E4D-433C-4264-9835-34094842C08C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EC014-B742-4AF4-8944-8EE09C58A9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018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5E4D-433C-4264-9835-34094842C08C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EC014-B742-4AF4-8944-8EE09C58A9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790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5E4D-433C-4264-9835-34094842C08C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EC014-B742-4AF4-8944-8EE09C58A9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719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5E4D-433C-4264-9835-34094842C08C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EC014-B742-4AF4-8944-8EE09C58A9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14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5E4D-433C-4264-9835-34094842C08C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EC014-B742-4AF4-8944-8EE09C58A9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775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5E4D-433C-4264-9835-34094842C08C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EC014-B742-4AF4-8944-8EE09C58A9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096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5E4D-433C-4264-9835-34094842C08C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EC014-B742-4AF4-8944-8EE09C58A9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094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5E4D-433C-4264-9835-34094842C08C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EC014-B742-4AF4-8944-8EE09C58A9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59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55E4D-433C-4264-9835-34094842C08C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EC014-B742-4AF4-8944-8EE09C58A9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303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onebighistorydepartment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4589929" cy="1961496"/>
          </a:xfrm>
        </p:spPr>
        <p:txBody>
          <a:bodyPr>
            <a:normAutofit fontScale="90000"/>
          </a:bodyPr>
          <a:lstStyle/>
          <a:p>
            <a:r>
              <a:rPr lang="en-GB" sz="7300" b="1" dirty="0" smtClean="0"/>
              <a:t>Welcome to </a:t>
            </a:r>
            <a:r>
              <a:rPr lang="en-GB" sz="7300" b="1" dirty="0" err="1" smtClean="0"/>
              <a:t>YorkClio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460" y="3243450"/>
            <a:ext cx="6472517" cy="1215837"/>
          </a:xfrm>
        </p:spPr>
        <p:txBody>
          <a:bodyPr>
            <a:normAutofit/>
          </a:bodyPr>
          <a:lstStyle/>
          <a:p>
            <a:r>
              <a:rPr lang="en-GB" sz="3600" dirty="0" smtClean="0"/>
              <a:t>The network for York History teachers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4756" y="1524001"/>
            <a:ext cx="5201445" cy="389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33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1997" y="464785"/>
            <a:ext cx="10345297" cy="2004647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The HA Conference will take place from </a:t>
            </a:r>
            <a:r>
              <a:rPr lang="en-US" sz="4400" b="1" dirty="0" smtClean="0"/>
              <a:t>24</a:t>
            </a:r>
            <a:r>
              <a:rPr lang="en-US" sz="4400" b="1" baseline="30000" dirty="0" smtClean="0"/>
              <a:t>th</a:t>
            </a:r>
            <a:r>
              <a:rPr lang="en-US" sz="4400" b="1" dirty="0" smtClean="0"/>
              <a:t> to 29</a:t>
            </a:r>
            <a:r>
              <a:rPr lang="en-US" sz="4400" b="1" baseline="30000" dirty="0" smtClean="0"/>
              <a:t>th</a:t>
            </a:r>
            <a:r>
              <a:rPr lang="en-US" sz="4400" b="1" dirty="0" smtClean="0"/>
              <a:t>  </a:t>
            </a:r>
            <a:r>
              <a:rPr lang="en-US" sz="4400" b="1" dirty="0"/>
              <a:t>May 2021</a:t>
            </a:r>
            <a:r>
              <a:rPr lang="en-US" sz="4400" b="1" dirty="0" smtClean="0"/>
              <a:t>.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>https://www.haconference.com/</a:t>
            </a:r>
            <a:endParaRPr lang="en-GB" sz="3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3846" r="6826" b="5153"/>
          <a:stretch/>
        </p:blipFill>
        <p:spPr>
          <a:xfrm>
            <a:off x="2901141" y="2921805"/>
            <a:ext cx="6260788" cy="340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60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2647" y="383054"/>
            <a:ext cx="10515600" cy="5811838"/>
          </a:xfrm>
        </p:spPr>
        <p:txBody>
          <a:bodyPr/>
          <a:lstStyle/>
          <a:p>
            <a:r>
              <a:rPr lang="en-GB" dirty="0" smtClean="0">
                <a:hlinkClick r:id="rId2"/>
              </a:rPr>
              <a:t>https://onebighistorydepartment.com/</a:t>
            </a: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779" t="19077" r="5096" b="7077"/>
          <a:stretch/>
        </p:blipFill>
        <p:spPr>
          <a:xfrm>
            <a:off x="1591235" y="1799230"/>
            <a:ext cx="8634046" cy="452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32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https://bep.education/events/secondary-history-subject-development-day/</a:t>
            </a:r>
            <a:endParaRPr lang="en-GB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409" r="3189" b="13445"/>
          <a:stretch/>
        </p:blipFill>
        <p:spPr>
          <a:xfrm>
            <a:off x="1389186" y="2115040"/>
            <a:ext cx="7772400" cy="367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463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Lock down </a:t>
            </a:r>
            <a:r>
              <a:rPr lang="en-GB" dirty="0" err="1" smtClean="0"/>
              <a:t>leearning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have ben the biggest issues faced by your lower-</a:t>
            </a:r>
            <a:r>
              <a:rPr lang="en-GB" dirty="0" err="1" smtClean="0"/>
              <a:t>attainers</a:t>
            </a:r>
            <a:r>
              <a:rPr lang="en-GB" dirty="0" smtClean="0"/>
              <a:t> during lock down?</a:t>
            </a:r>
          </a:p>
          <a:p>
            <a:r>
              <a:rPr lang="en-GB" dirty="0" smtClean="0"/>
              <a:t>What advantages have there been for lower-</a:t>
            </a:r>
            <a:r>
              <a:rPr lang="en-GB" dirty="0" err="1" smtClean="0"/>
              <a:t>attainers</a:t>
            </a:r>
            <a:r>
              <a:rPr lang="en-GB" dirty="0" smtClean="0"/>
              <a:t> during lockdown learning?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313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58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Welcome to YorkClio </vt:lpstr>
      <vt:lpstr>The HA Conference will take place from 24th to 29th  May 2021.  https://www.haconference.com/</vt:lpstr>
      <vt:lpstr>PowerPoint Presentation</vt:lpstr>
      <vt:lpstr>https://bep.education/events/secondary-history-subject-development-day/</vt:lpstr>
      <vt:lpstr>Lock down leearning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HA Conference will take place from 24 to 29 May 2021.  https://www.haconference.com/</dc:title>
  <dc:creator>Ruth Lingard</dc:creator>
  <cp:lastModifiedBy>Ruth Lingard</cp:lastModifiedBy>
  <cp:revision>2</cp:revision>
  <dcterms:created xsi:type="dcterms:W3CDTF">2021-03-04T16:47:52Z</dcterms:created>
  <dcterms:modified xsi:type="dcterms:W3CDTF">2021-03-04T16:56:32Z</dcterms:modified>
</cp:coreProperties>
</file>